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2.xml" ContentType="application/vnd.openxmlformats-officedocument.presentationml.tags+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3.xml" ContentType="application/vnd.openxmlformats-officedocument.presentationml.tags+xml"/>
  <Override PartName="/ppt/notesSlides/notesSlide29.xml" ContentType="application/vnd.openxmlformats-officedocument.presentationml.notesSlide+xml"/>
  <Override PartName="/ppt/tags/tag44.xml" ContentType="application/vnd.openxmlformats-officedocument.presentationml.tags+xml"/>
  <Override PartName="/ppt/notesSlides/notesSlide30.xml" ContentType="application/vnd.openxmlformats-officedocument.presentationml.notesSlide+xml"/>
  <Override PartName="/ppt/tags/tag45.xml" ContentType="application/vnd.openxmlformats-officedocument.presentationml.tags+xml"/>
  <Override PartName="/ppt/notesSlides/notesSlide31.xml" ContentType="application/vnd.openxmlformats-officedocument.presentationml.notesSlide+xml"/>
  <Override PartName="/ppt/tags/tag46.xml" ContentType="application/vnd.openxmlformats-officedocument.presentationml.tags+xml"/>
  <Override PartName="/ppt/notesSlides/notesSlide3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tags/tag51.xml" ContentType="application/vnd.openxmlformats-officedocument.presentationml.tags+xml"/>
  <Override PartName="/ppt/notesSlides/notesSlide40.xml" ContentType="application/vnd.openxmlformats-officedocument.presentationml.notesSlide+xml"/>
  <Override PartName="/ppt/ink/ink5.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79"/>
  </p:notesMasterIdLst>
  <p:sldIdLst>
    <p:sldId id="270" r:id="rId3"/>
    <p:sldId id="267" r:id="rId4"/>
    <p:sldId id="277" r:id="rId5"/>
    <p:sldId id="268" r:id="rId6"/>
    <p:sldId id="269" r:id="rId7"/>
    <p:sldId id="263" r:id="rId8"/>
    <p:sldId id="320" r:id="rId9"/>
    <p:sldId id="283" r:id="rId10"/>
    <p:sldId id="284" r:id="rId11"/>
    <p:sldId id="291" r:id="rId12"/>
    <p:sldId id="292" r:id="rId13"/>
    <p:sldId id="299" r:id="rId14"/>
    <p:sldId id="293" r:id="rId15"/>
    <p:sldId id="294" r:id="rId16"/>
    <p:sldId id="384" r:id="rId17"/>
    <p:sldId id="385" r:id="rId18"/>
    <p:sldId id="388" r:id="rId19"/>
    <p:sldId id="389" r:id="rId20"/>
    <p:sldId id="300" r:id="rId21"/>
    <p:sldId id="296" r:id="rId22"/>
    <p:sldId id="301" r:id="rId23"/>
    <p:sldId id="391" r:id="rId24"/>
    <p:sldId id="393" r:id="rId25"/>
    <p:sldId id="392" r:id="rId26"/>
    <p:sldId id="396" r:id="rId27"/>
    <p:sldId id="397" r:id="rId28"/>
    <p:sldId id="394" r:id="rId29"/>
    <p:sldId id="303" r:id="rId30"/>
    <p:sldId id="398" r:id="rId31"/>
    <p:sldId id="304" r:id="rId32"/>
    <p:sldId id="302" r:id="rId33"/>
    <p:sldId id="305" r:id="rId34"/>
    <p:sldId id="399" r:id="rId35"/>
    <p:sldId id="401" r:id="rId36"/>
    <p:sldId id="402" r:id="rId37"/>
    <p:sldId id="406" r:id="rId38"/>
    <p:sldId id="404" r:id="rId39"/>
    <p:sldId id="306" r:id="rId40"/>
    <p:sldId id="307" r:id="rId41"/>
    <p:sldId id="308" r:id="rId42"/>
    <p:sldId id="322" r:id="rId43"/>
    <p:sldId id="309" r:id="rId44"/>
    <p:sldId id="311" r:id="rId45"/>
    <p:sldId id="408" r:id="rId46"/>
    <p:sldId id="409" r:id="rId47"/>
    <p:sldId id="410" r:id="rId48"/>
    <p:sldId id="411" r:id="rId49"/>
    <p:sldId id="414" r:id="rId50"/>
    <p:sldId id="412" r:id="rId51"/>
    <p:sldId id="310" r:id="rId52"/>
    <p:sldId id="415" r:id="rId53"/>
    <p:sldId id="417" r:id="rId54"/>
    <p:sldId id="316" r:id="rId55"/>
    <p:sldId id="323" r:id="rId56"/>
    <p:sldId id="318" r:id="rId57"/>
    <p:sldId id="319" r:id="rId58"/>
    <p:sldId id="366" r:id="rId59"/>
    <p:sldId id="317" r:id="rId60"/>
    <p:sldId id="324" r:id="rId61"/>
    <p:sldId id="328" r:id="rId62"/>
    <p:sldId id="326" r:id="rId63"/>
    <p:sldId id="330" r:id="rId64"/>
    <p:sldId id="331" r:id="rId65"/>
    <p:sldId id="332" r:id="rId66"/>
    <p:sldId id="329" r:id="rId67"/>
    <p:sldId id="333" r:id="rId68"/>
    <p:sldId id="335" r:id="rId69"/>
    <p:sldId id="327" r:id="rId70"/>
    <p:sldId id="337" r:id="rId71"/>
    <p:sldId id="339" r:id="rId72"/>
    <p:sldId id="340" r:id="rId73"/>
    <p:sldId id="364" r:id="rId74"/>
    <p:sldId id="418" r:id="rId75"/>
    <p:sldId id="357" r:id="rId76"/>
    <p:sldId id="262" r:id="rId77"/>
    <p:sldId id="260"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391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476D"/>
    <a:srgbClr val="3F6793"/>
    <a:srgbClr val="7197C1"/>
    <a:srgbClr val="648EBC"/>
    <a:srgbClr val="5080B4"/>
    <a:srgbClr val="314F71"/>
    <a:srgbClr val="961618"/>
    <a:srgbClr val="2C4866"/>
    <a:srgbClr val="3B60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7" autoAdjust="0"/>
    <p:restoredTop sz="85733" autoAdjust="0"/>
  </p:normalViewPr>
  <p:slideViewPr>
    <p:cSldViewPr showGuides="1">
      <p:cViewPr varScale="1">
        <p:scale>
          <a:sx n="58" d="100"/>
          <a:sy n="58" d="100"/>
        </p:scale>
        <p:origin x="780" y="56"/>
      </p:cViewPr>
      <p:guideLst>
        <p:guide orient="horz" pos="2148"/>
        <p:guide pos="391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2">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3">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86B29E6-7DB6-436A-8A7C-E6135714DD4F}" type="doc">
      <dgm:prSet loTypeId="urn:microsoft.com/office/officeart/2005/8/layout/hProcess9#1" loCatId="process" qsTypeId="urn:microsoft.com/office/officeart/2005/8/quickstyle/simple1#1" qsCatId="simple" csTypeId="urn:microsoft.com/office/officeart/2005/8/colors/colorful4#1" csCatId="colorful" phldr="1"/>
      <dgm:spPr/>
    </dgm:pt>
    <dgm:pt modelId="{1F4A4F52-10C9-44F9-95F2-84897CE85632}">
      <dgm:prSet phldrT="[文本]"/>
      <dgm:spPr/>
      <dgm:t>
        <a:bodyPr/>
        <a:lstStyle/>
        <a:p>
          <a:r>
            <a:rPr lang="en-US" altLang="zh-CN" dirty="0"/>
            <a:t>1.5</a:t>
          </a:r>
          <a:endParaRPr lang="zh-CN" altLang="en-US" dirty="0"/>
        </a:p>
      </dgm:t>
    </dgm:pt>
    <dgm:pt modelId="{82BCAFB3-2FA0-4544-800D-1D23F9DFA534}" type="parTrans" cxnId="{F51DA162-F7F0-48F6-94EE-69362867383A}">
      <dgm:prSet/>
      <dgm:spPr/>
      <dgm:t>
        <a:bodyPr/>
        <a:lstStyle/>
        <a:p>
          <a:endParaRPr lang="zh-CN" altLang="en-US"/>
        </a:p>
      </dgm:t>
    </dgm:pt>
    <dgm:pt modelId="{B4F3AAE6-1F9E-495A-B364-5F01937C08AA}" type="sibTrans" cxnId="{F51DA162-F7F0-48F6-94EE-69362867383A}">
      <dgm:prSet/>
      <dgm:spPr/>
      <dgm:t>
        <a:bodyPr/>
        <a:lstStyle/>
        <a:p>
          <a:endParaRPr lang="zh-CN" altLang="en-US"/>
        </a:p>
      </dgm:t>
    </dgm:pt>
    <dgm:pt modelId="{28260AFE-34F4-4192-A4D4-DEF4F9508D2D}">
      <dgm:prSet/>
      <dgm:spPr/>
      <dgm:t>
        <a:bodyPr/>
        <a:lstStyle/>
        <a:p>
          <a:r>
            <a:rPr lang="en-US" altLang="zh-CN" dirty="0"/>
            <a:t>1</a:t>
          </a:r>
          <a:endParaRPr lang="zh-CN" altLang="en-US" dirty="0"/>
        </a:p>
      </dgm:t>
    </dgm:pt>
    <dgm:pt modelId="{E80133DF-E204-471B-B231-7487CAC157FB}" type="parTrans" cxnId="{441A4D78-D9B8-49C4-B8A2-D1C8DE6E8A7A}">
      <dgm:prSet/>
      <dgm:spPr/>
      <dgm:t>
        <a:bodyPr/>
        <a:lstStyle/>
        <a:p>
          <a:endParaRPr lang="zh-CN" altLang="en-US"/>
        </a:p>
      </dgm:t>
    </dgm:pt>
    <dgm:pt modelId="{C594BCF6-43CC-4B75-BEFE-75862D9472B2}" type="sibTrans" cxnId="{441A4D78-D9B8-49C4-B8A2-D1C8DE6E8A7A}">
      <dgm:prSet/>
      <dgm:spPr/>
      <dgm:t>
        <a:bodyPr/>
        <a:lstStyle/>
        <a:p>
          <a:endParaRPr lang="zh-CN" altLang="en-US"/>
        </a:p>
      </dgm:t>
    </dgm:pt>
    <dgm:pt modelId="{9ED541E5-764A-484B-8F7B-E46141DB96A5}">
      <dgm:prSet/>
      <dgm:spPr/>
      <dgm:t>
        <a:bodyPr/>
        <a:lstStyle/>
        <a:p>
          <a:r>
            <a:rPr lang="en-US" altLang="zh-CN" dirty="0"/>
            <a:t>0.5</a:t>
          </a:r>
          <a:endParaRPr lang="zh-CN" altLang="en-US" dirty="0"/>
        </a:p>
      </dgm:t>
    </dgm:pt>
    <dgm:pt modelId="{5F52D759-C69C-4479-BB29-561DFB76A1DA}" type="parTrans" cxnId="{1C57FA6D-4024-4F66-92CD-022DA129365E}">
      <dgm:prSet/>
      <dgm:spPr/>
      <dgm:t>
        <a:bodyPr/>
        <a:lstStyle/>
        <a:p>
          <a:endParaRPr lang="zh-CN" altLang="en-US"/>
        </a:p>
      </dgm:t>
    </dgm:pt>
    <dgm:pt modelId="{97C3278D-07DD-41F7-BDD7-CF24AD7AEF73}" type="sibTrans" cxnId="{1C57FA6D-4024-4F66-92CD-022DA129365E}">
      <dgm:prSet/>
      <dgm:spPr/>
      <dgm:t>
        <a:bodyPr/>
        <a:lstStyle/>
        <a:p>
          <a:endParaRPr lang="zh-CN" altLang="en-US"/>
        </a:p>
      </dgm:t>
    </dgm:pt>
    <dgm:pt modelId="{E6F5DB5E-6BBC-4343-BDDC-774AE1201F40}">
      <dgm:prSet/>
      <dgm:spPr/>
      <dgm:t>
        <a:bodyPr/>
        <a:lstStyle/>
        <a:p>
          <a:r>
            <a:rPr lang="en-US" altLang="zh-CN" dirty="0"/>
            <a:t>0</a:t>
          </a:r>
          <a:endParaRPr lang="zh-CN" altLang="en-US" dirty="0"/>
        </a:p>
      </dgm:t>
    </dgm:pt>
    <dgm:pt modelId="{7D97FBC5-9BC2-49F3-82F6-15EBF850A6B0}" type="parTrans" cxnId="{11EF221F-BF19-4CCF-816E-7B007BA7EBB3}">
      <dgm:prSet/>
      <dgm:spPr/>
      <dgm:t>
        <a:bodyPr/>
        <a:lstStyle/>
        <a:p>
          <a:endParaRPr lang="zh-CN" altLang="en-US"/>
        </a:p>
      </dgm:t>
    </dgm:pt>
    <dgm:pt modelId="{A7CF359B-8740-4A5A-BC48-9BE1ED986353}" type="sibTrans" cxnId="{11EF221F-BF19-4CCF-816E-7B007BA7EBB3}">
      <dgm:prSet/>
      <dgm:spPr/>
      <dgm:t>
        <a:bodyPr/>
        <a:lstStyle/>
        <a:p>
          <a:endParaRPr lang="zh-CN" altLang="en-US"/>
        </a:p>
      </dgm:t>
    </dgm:pt>
    <dgm:pt modelId="{25452947-DCA6-4E34-B78A-F25ECE7DA482}">
      <dgm:prSet/>
      <dgm:spPr/>
      <dgm:t>
        <a:bodyPr/>
        <a:lstStyle/>
        <a:p>
          <a:r>
            <a:rPr lang="en-US" altLang="zh-CN" dirty="0"/>
            <a:t>2</a:t>
          </a:r>
          <a:endParaRPr lang="zh-CN" altLang="en-US" dirty="0"/>
        </a:p>
      </dgm:t>
    </dgm:pt>
    <dgm:pt modelId="{A1C32D59-5360-4548-AADA-CF92EA86B39A}" type="parTrans" cxnId="{0B739EA1-626A-49F1-B394-48CFBD05707D}">
      <dgm:prSet/>
      <dgm:spPr/>
      <dgm:t>
        <a:bodyPr/>
        <a:lstStyle/>
        <a:p>
          <a:endParaRPr lang="zh-CN" altLang="en-US"/>
        </a:p>
      </dgm:t>
    </dgm:pt>
    <dgm:pt modelId="{D686E58F-C953-42F7-8656-B5A88F99AED9}" type="sibTrans" cxnId="{0B739EA1-626A-49F1-B394-48CFBD05707D}">
      <dgm:prSet/>
      <dgm:spPr/>
      <dgm:t>
        <a:bodyPr/>
        <a:lstStyle/>
        <a:p>
          <a:endParaRPr lang="zh-CN" altLang="en-US"/>
        </a:p>
      </dgm:t>
    </dgm:pt>
    <dgm:pt modelId="{7352FA05-A1A0-48C5-98E9-4A4BC5DA7D5F}" type="pres">
      <dgm:prSet presAssocID="{D86B29E6-7DB6-436A-8A7C-E6135714DD4F}" presName="CompostProcess" presStyleCnt="0">
        <dgm:presLayoutVars>
          <dgm:dir/>
          <dgm:resizeHandles val="exact"/>
        </dgm:presLayoutVars>
      </dgm:prSet>
      <dgm:spPr/>
    </dgm:pt>
    <dgm:pt modelId="{ADC70D37-AA5D-4576-9C6D-C21E46ADA879}" type="pres">
      <dgm:prSet presAssocID="{D86B29E6-7DB6-436A-8A7C-E6135714DD4F}" presName="arrow" presStyleLbl="bgShp" presStyleIdx="0" presStyleCnt="1"/>
      <dgm:spPr/>
    </dgm:pt>
    <dgm:pt modelId="{3D0EA91E-B70C-4212-8A85-F9AC43FE94D8}" type="pres">
      <dgm:prSet presAssocID="{D86B29E6-7DB6-436A-8A7C-E6135714DD4F}" presName="linearProcess" presStyleCnt="0"/>
      <dgm:spPr/>
    </dgm:pt>
    <dgm:pt modelId="{523932B8-AABD-4C1A-ACDE-E0C9741BE526}" type="pres">
      <dgm:prSet presAssocID="{E6F5DB5E-6BBC-4343-BDDC-774AE1201F40}" presName="textNode" presStyleLbl="node1" presStyleIdx="0" presStyleCnt="5">
        <dgm:presLayoutVars>
          <dgm:bulletEnabled val="1"/>
        </dgm:presLayoutVars>
      </dgm:prSet>
      <dgm:spPr/>
    </dgm:pt>
    <dgm:pt modelId="{02452826-2E1A-45B2-A3C7-09F90D022056}" type="pres">
      <dgm:prSet presAssocID="{A7CF359B-8740-4A5A-BC48-9BE1ED986353}" presName="sibTrans" presStyleCnt="0"/>
      <dgm:spPr/>
    </dgm:pt>
    <dgm:pt modelId="{B040D8BF-7E64-4AC7-9208-58753760F5E9}" type="pres">
      <dgm:prSet presAssocID="{9ED541E5-764A-484B-8F7B-E46141DB96A5}" presName="textNode" presStyleLbl="node1" presStyleIdx="1" presStyleCnt="5">
        <dgm:presLayoutVars>
          <dgm:bulletEnabled val="1"/>
        </dgm:presLayoutVars>
      </dgm:prSet>
      <dgm:spPr/>
    </dgm:pt>
    <dgm:pt modelId="{961E2102-EEAE-4CF8-9BE5-A16202097708}" type="pres">
      <dgm:prSet presAssocID="{97C3278D-07DD-41F7-BDD7-CF24AD7AEF73}" presName="sibTrans" presStyleCnt="0"/>
      <dgm:spPr/>
    </dgm:pt>
    <dgm:pt modelId="{9E30027B-7D1A-4C71-8E0A-10B2B0F52B78}" type="pres">
      <dgm:prSet presAssocID="{28260AFE-34F4-4192-A4D4-DEF4F9508D2D}" presName="textNode" presStyleLbl="node1" presStyleIdx="2" presStyleCnt="5">
        <dgm:presLayoutVars>
          <dgm:bulletEnabled val="1"/>
        </dgm:presLayoutVars>
      </dgm:prSet>
      <dgm:spPr/>
    </dgm:pt>
    <dgm:pt modelId="{FC363856-1953-48C5-9743-D11018172F1F}" type="pres">
      <dgm:prSet presAssocID="{C594BCF6-43CC-4B75-BEFE-75862D9472B2}" presName="sibTrans" presStyleCnt="0"/>
      <dgm:spPr/>
    </dgm:pt>
    <dgm:pt modelId="{91C67387-8756-4D0E-8D8C-DE08CFDEBA64}" type="pres">
      <dgm:prSet presAssocID="{1F4A4F52-10C9-44F9-95F2-84897CE85632}" presName="textNode" presStyleLbl="node1" presStyleIdx="3" presStyleCnt="5">
        <dgm:presLayoutVars>
          <dgm:bulletEnabled val="1"/>
        </dgm:presLayoutVars>
      </dgm:prSet>
      <dgm:spPr/>
    </dgm:pt>
    <dgm:pt modelId="{59A9BD53-6A82-4D7D-8E33-B035DED1EFCA}" type="pres">
      <dgm:prSet presAssocID="{B4F3AAE6-1F9E-495A-B364-5F01937C08AA}" presName="sibTrans" presStyleCnt="0"/>
      <dgm:spPr/>
    </dgm:pt>
    <dgm:pt modelId="{DDB2A953-29AC-46FB-BAF9-2C2379F255E3}" type="pres">
      <dgm:prSet presAssocID="{25452947-DCA6-4E34-B78A-F25ECE7DA482}" presName="textNode" presStyleLbl="node1" presStyleIdx="4" presStyleCnt="5">
        <dgm:presLayoutVars>
          <dgm:bulletEnabled val="1"/>
        </dgm:presLayoutVars>
      </dgm:prSet>
      <dgm:spPr/>
    </dgm:pt>
  </dgm:ptLst>
  <dgm:cxnLst>
    <dgm:cxn modelId="{E953B601-88E0-41AC-B2D2-1377AE588437}" type="presOf" srcId="{1F4A4F52-10C9-44F9-95F2-84897CE85632}" destId="{91C67387-8756-4D0E-8D8C-DE08CFDEBA64}" srcOrd="0" destOrd="0" presId="urn:microsoft.com/office/officeart/2005/8/layout/hProcess9#1"/>
    <dgm:cxn modelId="{11EF221F-BF19-4CCF-816E-7B007BA7EBB3}" srcId="{D86B29E6-7DB6-436A-8A7C-E6135714DD4F}" destId="{E6F5DB5E-6BBC-4343-BDDC-774AE1201F40}" srcOrd="0" destOrd="0" parTransId="{7D97FBC5-9BC2-49F3-82F6-15EBF850A6B0}" sibTransId="{A7CF359B-8740-4A5A-BC48-9BE1ED986353}"/>
    <dgm:cxn modelId="{D6B9BA2F-B2A7-48A3-8768-B72583E5FCAF}" type="presOf" srcId="{25452947-DCA6-4E34-B78A-F25ECE7DA482}" destId="{DDB2A953-29AC-46FB-BAF9-2C2379F255E3}" srcOrd="0" destOrd="0" presId="urn:microsoft.com/office/officeart/2005/8/layout/hProcess9#1"/>
    <dgm:cxn modelId="{F3A16430-A2EC-4A28-8CCE-FD709B6E98C7}" type="presOf" srcId="{28260AFE-34F4-4192-A4D4-DEF4F9508D2D}" destId="{9E30027B-7D1A-4C71-8E0A-10B2B0F52B78}" srcOrd="0" destOrd="0" presId="urn:microsoft.com/office/officeart/2005/8/layout/hProcess9#1"/>
    <dgm:cxn modelId="{F51DA162-F7F0-48F6-94EE-69362867383A}" srcId="{D86B29E6-7DB6-436A-8A7C-E6135714DD4F}" destId="{1F4A4F52-10C9-44F9-95F2-84897CE85632}" srcOrd="3" destOrd="0" parTransId="{82BCAFB3-2FA0-4544-800D-1D23F9DFA534}" sibTransId="{B4F3AAE6-1F9E-495A-B364-5F01937C08AA}"/>
    <dgm:cxn modelId="{1C57FA6D-4024-4F66-92CD-022DA129365E}" srcId="{D86B29E6-7DB6-436A-8A7C-E6135714DD4F}" destId="{9ED541E5-764A-484B-8F7B-E46141DB96A5}" srcOrd="1" destOrd="0" parTransId="{5F52D759-C69C-4479-BB29-561DFB76A1DA}" sibTransId="{97C3278D-07DD-41F7-BDD7-CF24AD7AEF73}"/>
    <dgm:cxn modelId="{441A4D78-D9B8-49C4-B8A2-D1C8DE6E8A7A}" srcId="{D86B29E6-7DB6-436A-8A7C-E6135714DD4F}" destId="{28260AFE-34F4-4192-A4D4-DEF4F9508D2D}" srcOrd="2" destOrd="0" parTransId="{E80133DF-E204-471B-B231-7487CAC157FB}" sibTransId="{C594BCF6-43CC-4B75-BEFE-75862D9472B2}"/>
    <dgm:cxn modelId="{0B739EA1-626A-49F1-B394-48CFBD05707D}" srcId="{D86B29E6-7DB6-436A-8A7C-E6135714DD4F}" destId="{25452947-DCA6-4E34-B78A-F25ECE7DA482}" srcOrd="4" destOrd="0" parTransId="{A1C32D59-5360-4548-AADA-CF92EA86B39A}" sibTransId="{D686E58F-C953-42F7-8656-B5A88F99AED9}"/>
    <dgm:cxn modelId="{523417A7-B13C-4E79-B532-9F4C5CB9D615}" type="presOf" srcId="{9ED541E5-764A-484B-8F7B-E46141DB96A5}" destId="{B040D8BF-7E64-4AC7-9208-58753760F5E9}" srcOrd="0" destOrd="0" presId="urn:microsoft.com/office/officeart/2005/8/layout/hProcess9#1"/>
    <dgm:cxn modelId="{151EECD0-99EF-43A3-98F8-C67C0C76A85D}" type="presOf" srcId="{D86B29E6-7DB6-436A-8A7C-E6135714DD4F}" destId="{7352FA05-A1A0-48C5-98E9-4A4BC5DA7D5F}" srcOrd="0" destOrd="0" presId="urn:microsoft.com/office/officeart/2005/8/layout/hProcess9#1"/>
    <dgm:cxn modelId="{680196F8-5574-4582-A27C-3E29E9C8C3B1}" type="presOf" srcId="{E6F5DB5E-6BBC-4343-BDDC-774AE1201F40}" destId="{523932B8-AABD-4C1A-ACDE-E0C9741BE526}" srcOrd="0" destOrd="0" presId="urn:microsoft.com/office/officeart/2005/8/layout/hProcess9#1"/>
    <dgm:cxn modelId="{FA3A8041-C545-45E5-A7C4-94AA2AC2B216}" type="presParOf" srcId="{7352FA05-A1A0-48C5-98E9-4A4BC5DA7D5F}" destId="{ADC70D37-AA5D-4576-9C6D-C21E46ADA879}" srcOrd="0" destOrd="0" presId="urn:microsoft.com/office/officeart/2005/8/layout/hProcess9#1"/>
    <dgm:cxn modelId="{6A4ABFF4-D93A-43E0-B763-88EE5F84CC04}" type="presParOf" srcId="{7352FA05-A1A0-48C5-98E9-4A4BC5DA7D5F}" destId="{3D0EA91E-B70C-4212-8A85-F9AC43FE94D8}" srcOrd="1" destOrd="0" presId="urn:microsoft.com/office/officeart/2005/8/layout/hProcess9#1"/>
    <dgm:cxn modelId="{0EA97D81-0400-4A63-9513-DE96934A2E18}" type="presParOf" srcId="{3D0EA91E-B70C-4212-8A85-F9AC43FE94D8}" destId="{523932B8-AABD-4C1A-ACDE-E0C9741BE526}" srcOrd="0" destOrd="0" presId="urn:microsoft.com/office/officeart/2005/8/layout/hProcess9#1"/>
    <dgm:cxn modelId="{A6F0587B-9843-41B3-93BD-15C3541406A1}" type="presParOf" srcId="{3D0EA91E-B70C-4212-8A85-F9AC43FE94D8}" destId="{02452826-2E1A-45B2-A3C7-09F90D022056}" srcOrd="1" destOrd="0" presId="urn:microsoft.com/office/officeart/2005/8/layout/hProcess9#1"/>
    <dgm:cxn modelId="{02F4DB66-45C4-4914-B072-7BF19ABCB9E8}" type="presParOf" srcId="{3D0EA91E-B70C-4212-8A85-F9AC43FE94D8}" destId="{B040D8BF-7E64-4AC7-9208-58753760F5E9}" srcOrd="2" destOrd="0" presId="urn:microsoft.com/office/officeart/2005/8/layout/hProcess9#1"/>
    <dgm:cxn modelId="{118057E4-C508-4CF2-84D3-DC73C0A8FA89}" type="presParOf" srcId="{3D0EA91E-B70C-4212-8A85-F9AC43FE94D8}" destId="{961E2102-EEAE-4CF8-9BE5-A16202097708}" srcOrd="3" destOrd="0" presId="urn:microsoft.com/office/officeart/2005/8/layout/hProcess9#1"/>
    <dgm:cxn modelId="{3A1A5AE4-1C86-4E0F-BA47-C449DEA28AAB}" type="presParOf" srcId="{3D0EA91E-B70C-4212-8A85-F9AC43FE94D8}" destId="{9E30027B-7D1A-4C71-8E0A-10B2B0F52B78}" srcOrd="4" destOrd="0" presId="urn:microsoft.com/office/officeart/2005/8/layout/hProcess9#1"/>
    <dgm:cxn modelId="{9E9DFBC7-4197-47EB-ACCF-5314D303054E}" type="presParOf" srcId="{3D0EA91E-B70C-4212-8A85-F9AC43FE94D8}" destId="{FC363856-1953-48C5-9743-D11018172F1F}" srcOrd="5" destOrd="0" presId="urn:microsoft.com/office/officeart/2005/8/layout/hProcess9#1"/>
    <dgm:cxn modelId="{75589D41-D09B-46BB-9959-F4C7ECFA50C6}" type="presParOf" srcId="{3D0EA91E-B70C-4212-8A85-F9AC43FE94D8}" destId="{91C67387-8756-4D0E-8D8C-DE08CFDEBA64}" srcOrd="6" destOrd="0" presId="urn:microsoft.com/office/officeart/2005/8/layout/hProcess9#1"/>
    <dgm:cxn modelId="{BD39E2E5-EEEE-44FD-B422-8CBD074D694C}" type="presParOf" srcId="{3D0EA91E-B70C-4212-8A85-F9AC43FE94D8}" destId="{59A9BD53-6A82-4D7D-8E33-B035DED1EFCA}" srcOrd="7" destOrd="0" presId="urn:microsoft.com/office/officeart/2005/8/layout/hProcess9#1"/>
    <dgm:cxn modelId="{0C2844E8-15E2-4240-8E93-CAAC3051EE0A}" type="presParOf" srcId="{3D0EA91E-B70C-4212-8A85-F9AC43FE94D8}" destId="{DDB2A953-29AC-46FB-BAF9-2C2379F255E3}" srcOrd="8" destOrd="0" presId="urn:microsoft.com/office/officeart/2005/8/layout/hProcess9#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B29E6-7DB6-436A-8A7C-E6135714DD4F}" type="doc">
      <dgm:prSet loTypeId="urn:microsoft.com/office/officeart/2005/8/layout/hProcess9#2" loCatId="process" qsTypeId="urn:microsoft.com/office/officeart/2005/8/quickstyle/simple1#2" qsCatId="simple" csTypeId="urn:microsoft.com/office/officeart/2005/8/colors/colorful4#2" csCatId="colorful" phldr="1"/>
      <dgm:spPr/>
    </dgm:pt>
    <dgm:pt modelId="{E6F5DB5E-6BBC-4343-BDDC-774AE1201F40}">
      <dgm:prSet phldr="0" custT="1"/>
      <dgm:spPr/>
      <dgm:t>
        <a:bodyPr vert="horz" wrap="square"/>
        <a:lstStyle/>
        <a:p>
          <a:pPr>
            <a:lnSpc>
              <a:spcPct val="100000"/>
            </a:lnSpc>
            <a:spcBef>
              <a:spcPct val="0"/>
            </a:spcBef>
            <a:spcAft>
              <a:spcPct val="35000"/>
            </a:spcAft>
          </a:pPr>
          <a:r>
            <a:rPr lang="en-US" altLang="zh-CN" sz="5400" dirty="0"/>
            <a:t>0</a:t>
          </a:r>
          <a:endParaRPr lang="zh-CN" altLang="en-US" sz="5400" dirty="0"/>
        </a:p>
      </dgm:t>
    </dgm:pt>
    <dgm:pt modelId="{7D97FBC5-9BC2-49F3-82F6-15EBF850A6B0}" type="parTrans" cxnId="{EFD48D7B-09D2-4A7F-9DF2-4372DCFAD2A6}">
      <dgm:prSet/>
      <dgm:spPr/>
      <dgm:t>
        <a:bodyPr/>
        <a:lstStyle/>
        <a:p>
          <a:endParaRPr lang="zh-CN" altLang="en-US"/>
        </a:p>
      </dgm:t>
    </dgm:pt>
    <dgm:pt modelId="{A7CF359B-8740-4A5A-BC48-9BE1ED986353}" type="sibTrans" cxnId="{EFD48D7B-09D2-4A7F-9DF2-4372DCFAD2A6}">
      <dgm:prSet/>
      <dgm:spPr/>
      <dgm:t>
        <a:bodyPr/>
        <a:lstStyle/>
        <a:p>
          <a:endParaRPr lang="zh-CN" altLang="en-US"/>
        </a:p>
      </dgm:t>
    </dgm:pt>
    <dgm:pt modelId="{9ED541E5-764A-484B-8F7B-E46141DB96A5}">
      <dgm:prSet phldr="0" custT="1"/>
      <dgm:spPr/>
      <dgm:t>
        <a:bodyPr vert="horz" wrap="square"/>
        <a:lstStyle/>
        <a:p>
          <a:pPr>
            <a:lnSpc>
              <a:spcPct val="100000"/>
            </a:lnSpc>
            <a:spcBef>
              <a:spcPct val="0"/>
            </a:spcBef>
            <a:spcAft>
              <a:spcPct val="35000"/>
            </a:spcAft>
          </a:pPr>
          <a:r>
            <a:rPr lang="en-US" altLang="zh-CN" sz="5400" dirty="0"/>
            <a:t>       1       </a:t>
          </a:r>
          <a:endParaRPr lang="zh-CN" altLang="en-US" sz="5400" dirty="0"/>
        </a:p>
      </dgm:t>
    </dgm:pt>
    <dgm:pt modelId="{5F52D759-C69C-4479-BB29-561DFB76A1DA}" type="parTrans" cxnId="{232A52E1-F05B-4F03-8537-B5B4B7A076EE}">
      <dgm:prSet/>
      <dgm:spPr/>
      <dgm:t>
        <a:bodyPr/>
        <a:lstStyle/>
        <a:p>
          <a:endParaRPr lang="zh-CN" altLang="en-US"/>
        </a:p>
      </dgm:t>
    </dgm:pt>
    <dgm:pt modelId="{97C3278D-07DD-41F7-BDD7-CF24AD7AEF73}" type="sibTrans" cxnId="{232A52E1-F05B-4F03-8537-B5B4B7A076EE}">
      <dgm:prSet/>
      <dgm:spPr/>
      <dgm:t>
        <a:bodyPr/>
        <a:lstStyle/>
        <a:p>
          <a:endParaRPr lang="zh-CN" altLang="en-US"/>
        </a:p>
      </dgm:t>
    </dgm:pt>
    <dgm:pt modelId="{F0C32711-7E96-4E5C-B8E6-B577D76F1FFB}">
      <dgm:prSet phldr="0" custT="1"/>
      <dgm:spPr/>
      <dgm:t>
        <a:bodyPr vert="horz" wrap="square"/>
        <a:lstStyle/>
        <a:p>
          <a:pPr>
            <a:lnSpc>
              <a:spcPct val="100000"/>
            </a:lnSpc>
            <a:spcBef>
              <a:spcPct val="0"/>
            </a:spcBef>
            <a:spcAft>
              <a:spcPct val="35000"/>
            </a:spcAft>
          </a:pPr>
          <a:endParaRPr lang="zh-CN" altLang="en-US" sz="1900" dirty="0"/>
        </a:p>
      </dgm:t>
    </dgm:pt>
    <dgm:pt modelId="{9BD40E76-BB5C-4E88-B5B2-43A65B4BFD3C}" type="parTrans" cxnId="{10E10F5A-6077-4C7B-824D-D98B8E951870}">
      <dgm:prSet/>
      <dgm:spPr/>
    </dgm:pt>
    <dgm:pt modelId="{16B20150-697B-4ECC-909D-444AD3F4B60D}" type="sibTrans" cxnId="{10E10F5A-6077-4C7B-824D-D98B8E951870}">
      <dgm:prSet/>
      <dgm:spPr/>
    </dgm:pt>
    <dgm:pt modelId="{2951CBFC-A96E-46BA-91A5-0CD2D0A0B497}">
      <dgm:prSet phldr="0" custT="1"/>
      <dgm:spPr/>
      <dgm:t>
        <a:bodyPr vert="horz" wrap="square"/>
        <a:lstStyle/>
        <a:p>
          <a:pPr>
            <a:lnSpc>
              <a:spcPct val="100000"/>
            </a:lnSpc>
            <a:spcBef>
              <a:spcPct val="0"/>
            </a:spcBef>
            <a:spcAft>
              <a:spcPct val="35000"/>
            </a:spcAft>
          </a:pPr>
          <a:endParaRPr lang="zh-CN" altLang="en-US" sz="1900" dirty="0"/>
        </a:p>
      </dgm:t>
    </dgm:pt>
    <dgm:pt modelId="{902652F1-00EF-4E99-BAC1-DADAB3B4F17D}" type="parTrans" cxnId="{74880BC5-A1EC-44BA-BF2E-EA8CD21CF582}">
      <dgm:prSet/>
      <dgm:spPr/>
    </dgm:pt>
    <dgm:pt modelId="{CE3C7499-1891-49CC-8E83-5FF4F90459BB}" type="sibTrans" cxnId="{74880BC5-A1EC-44BA-BF2E-EA8CD21CF582}">
      <dgm:prSet/>
      <dgm:spPr/>
    </dgm:pt>
    <dgm:pt modelId="{7352FA05-A1A0-48C5-98E9-4A4BC5DA7D5F}" type="pres">
      <dgm:prSet presAssocID="{D86B29E6-7DB6-436A-8A7C-E6135714DD4F}" presName="CompostProcess" presStyleCnt="0">
        <dgm:presLayoutVars>
          <dgm:dir/>
          <dgm:resizeHandles val="exact"/>
        </dgm:presLayoutVars>
      </dgm:prSet>
      <dgm:spPr/>
    </dgm:pt>
    <dgm:pt modelId="{ADC70D37-AA5D-4576-9C6D-C21E46ADA879}" type="pres">
      <dgm:prSet presAssocID="{D86B29E6-7DB6-436A-8A7C-E6135714DD4F}" presName="arrow" presStyleLbl="bgShp" presStyleIdx="0" presStyleCnt="1"/>
      <dgm:spPr/>
    </dgm:pt>
    <dgm:pt modelId="{3D0EA91E-B70C-4212-8A85-F9AC43FE94D8}" type="pres">
      <dgm:prSet presAssocID="{D86B29E6-7DB6-436A-8A7C-E6135714DD4F}" presName="linearProcess" presStyleCnt="0"/>
      <dgm:spPr/>
    </dgm:pt>
    <dgm:pt modelId="{523932B8-AABD-4C1A-ACDE-E0C9741BE526}" type="pres">
      <dgm:prSet presAssocID="{E6F5DB5E-6BBC-4343-BDDC-774AE1201F40}" presName="textNode" presStyleLbl="node1" presStyleIdx="0" presStyleCnt="2">
        <dgm:presLayoutVars>
          <dgm:bulletEnabled val="1"/>
        </dgm:presLayoutVars>
      </dgm:prSet>
      <dgm:spPr/>
    </dgm:pt>
    <dgm:pt modelId="{02452826-2E1A-45B2-A3C7-09F90D022056}" type="pres">
      <dgm:prSet presAssocID="{A7CF359B-8740-4A5A-BC48-9BE1ED986353}" presName="sibTrans" presStyleCnt="0"/>
      <dgm:spPr/>
    </dgm:pt>
    <dgm:pt modelId="{B040D8BF-7E64-4AC7-9208-58753760F5E9}" type="pres">
      <dgm:prSet presAssocID="{9ED541E5-764A-484B-8F7B-E46141DB96A5}" presName="textNode" presStyleLbl="node1" presStyleIdx="1" presStyleCnt="2">
        <dgm:presLayoutVars>
          <dgm:bulletEnabled val="1"/>
        </dgm:presLayoutVars>
      </dgm:prSet>
      <dgm:spPr/>
    </dgm:pt>
  </dgm:ptLst>
  <dgm:cxnLst>
    <dgm:cxn modelId="{10E10F5A-6077-4C7B-824D-D98B8E951870}" srcId="{9ED541E5-764A-484B-8F7B-E46141DB96A5}" destId="{F0C32711-7E96-4E5C-B8E6-B577D76F1FFB}" srcOrd="0" destOrd="0" parTransId="{9BD40E76-BB5C-4E88-B5B2-43A65B4BFD3C}" sibTransId="{16B20150-697B-4ECC-909D-444AD3F4B60D}"/>
    <dgm:cxn modelId="{EFD48D7B-09D2-4A7F-9DF2-4372DCFAD2A6}" srcId="{D86B29E6-7DB6-436A-8A7C-E6135714DD4F}" destId="{E6F5DB5E-6BBC-4343-BDDC-774AE1201F40}" srcOrd="0" destOrd="0" parTransId="{7D97FBC5-9BC2-49F3-82F6-15EBF850A6B0}" sibTransId="{A7CF359B-8740-4A5A-BC48-9BE1ED986353}"/>
    <dgm:cxn modelId="{709DD682-1942-4B4F-9841-9AB97CB39545}" type="presOf" srcId="{E6F5DB5E-6BBC-4343-BDDC-774AE1201F40}" destId="{523932B8-AABD-4C1A-ACDE-E0C9741BE526}" srcOrd="0" destOrd="0" presId="urn:microsoft.com/office/officeart/2005/8/layout/hProcess9#2"/>
    <dgm:cxn modelId="{D33670BD-7CA4-45C0-8321-B430AEC4D0E4}" type="presOf" srcId="{F0C32711-7E96-4E5C-B8E6-B577D76F1FFB}" destId="{B040D8BF-7E64-4AC7-9208-58753760F5E9}" srcOrd="0" destOrd="1" presId="urn:microsoft.com/office/officeart/2005/8/layout/hProcess9#2"/>
    <dgm:cxn modelId="{74880BC5-A1EC-44BA-BF2E-EA8CD21CF582}" srcId="{F0C32711-7E96-4E5C-B8E6-B577D76F1FFB}" destId="{2951CBFC-A96E-46BA-91A5-0CD2D0A0B497}" srcOrd="0" destOrd="0" parTransId="{902652F1-00EF-4E99-BAC1-DADAB3B4F17D}" sibTransId="{CE3C7499-1891-49CC-8E83-5FF4F90459BB}"/>
    <dgm:cxn modelId="{C436C2D2-DD01-4E34-8683-21969BE3EC2B}" type="presOf" srcId="{2951CBFC-A96E-46BA-91A5-0CD2D0A0B497}" destId="{B040D8BF-7E64-4AC7-9208-58753760F5E9}" srcOrd="0" destOrd="2" presId="urn:microsoft.com/office/officeart/2005/8/layout/hProcess9#2"/>
    <dgm:cxn modelId="{A8F5EED7-1728-4FD6-A2FD-CB7A4F1FBCF4}" type="presOf" srcId="{D86B29E6-7DB6-436A-8A7C-E6135714DD4F}" destId="{7352FA05-A1A0-48C5-98E9-4A4BC5DA7D5F}" srcOrd="0" destOrd="0" presId="urn:microsoft.com/office/officeart/2005/8/layout/hProcess9#2"/>
    <dgm:cxn modelId="{232A52E1-F05B-4F03-8537-B5B4B7A076EE}" srcId="{D86B29E6-7DB6-436A-8A7C-E6135714DD4F}" destId="{9ED541E5-764A-484B-8F7B-E46141DB96A5}" srcOrd="1" destOrd="0" parTransId="{5F52D759-C69C-4479-BB29-561DFB76A1DA}" sibTransId="{97C3278D-07DD-41F7-BDD7-CF24AD7AEF73}"/>
    <dgm:cxn modelId="{B786F3EA-C7B5-4EE6-BFF4-4FE3A5D814C5}" type="presOf" srcId="{9ED541E5-764A-484B-8F7B-E46141DB96A5}" destId="{B040D8BF-7E64-4AC7-9208-58753760F5E9}" srcOrd="0" destOrd="0" presId="urn:microsoft.com/office/officeart/2005/8/layout/hProcess9#2"/>
    <dgm:cxn modelId="{460C60D1-E67E-4C04-B3D2-1EA8B6295542}" type="presParOf" srcId="{7352FA05-A1A0-48C5-98E9-4A4BC5DA7D5F}" destId="{ADC70D37-AA5D-4576-9C6D-C21E46ADA879}" srcOrd="0" destOrd="0" presId="urn:microsoft.com/office/officeart/2005/8/layout/hProcess9#2"/>
    <dgm:cxn modelId="{B5F8A151-CA91-433D-BED7-A9E42F1A84C4}" type="presParOf" srcId="{7352FA05-A1A0-48C5-98E9-4A4BC5DA7D5F}" destId="{3D0EA91E-B70C-4212-8A85-F9AC43FE94D8}" srcOrd="1" destOrd="0" presId="urn:microsoft.com/office/officeart/2005/8/layout/hProcess9#2"/>
    <dgm:cxn modelId="{FA38F13A-843F-4EC8-88EC-5D6F742769D2}" type="presParOf" srcId="{3D0EA91E-B70C-4212-8A85-F9AC43FE94D8}" destId="{523932B8-AABD-4C1A-ACDE-E0C9741BE526}" srcOrd="0" destOrd="0" presId="urn:microsoft.com/office/officeart/2005/8/layout/hProcess9#2"/>
    <dgm:cxn modelId="{A2FA4F20-2500-4C09-B9EC-B7C8A27CB750}" type="presParOf" srcId="{3D0EA91E-B70C-4212-8A85-F9AC43FE94D8}" destId="{02452826-2E1A-45B2-A3C7-09F90D022056}" srcOrd="1" destOrd="0" presId="urn:microsoft.com/office/officeart/2005/8/layout/hProcess9#2"/>
    <dgm:cxn modelId="{BF5B5970-3D92-4025-A283-75F6A5DE97D3}" type="presParOf" srcId="{3D0EA91E-B70C-4212-8A85-F9AC43FE94D8}" destId="{B040D8BF-7E64-4AC7-9208-58753760F5E9}" srcOrd="2"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6B29E6-7DB6-436A-8A7C-E6135714DD4F}" type="doc">
      <dgm:prSet loTypeId="urn:microsoft.com/office/officeart/2005/8/layout/hProcess9#3" loCatId="process" qsTypeId="urn:microsoft.com/office/officeart/2005/8/quickstyle/simple1#3" qsCatId="simple" csTypeId="urn:microsoft.com/office/officeart/2005/8/colors/colorful4#3" csCatId="colorful" phldr="1"/>
      <dgm:spPr/>
    </dgm:pt>
    <dgm:pt modelId="{E6F5DB5E-6BBC-4343-BDDC-774AE1201F40}">
      <dgm:prSet/>
      <dgm:spPr/>
      <dgm:t>
        <a:bodyPr/>
        <a:lstStyle/>
        <a:p>
          <a:r>
            <a:rPr lang="en-US" altLang="zh-CN" dirty="0"/>
            <a:t>0</a:t>
          </a:r>
          <a:endParaRPr lang="zh-CN" altLang="en-US" dirty="0"/>
        </a:p>
      </dgm:t>
    </dgm:pt>
    <dgm:pt modelId="{7D97FBC5-9BC2-49F3-82F6-15EBF850A6B0}" type="parTrans" cxnId="{A178D0B0-EDDF-43A5-BD1D-168313155D76}">
      <dgm:prSet/>
      <dgm:spPr/>
      <dgm:t>
        <a:bodyPr/>
        <a:lstStyle/>
        <a:p>
          <a:endParaRPr lang="zh-CN" altLang="en-US"/>
        </a:p>
      </dgm:t>
    </dgm:pt>
    <dgm:pt modelId="{A7CF359B-8740-4A5A-BC48-9BE1ED986353}" type="sibTrans" cxnId="{A178D0B0-EDDF-43A5-BD1D-168313155D76}">
      <dgm:prSet/>
      <dgm:spPr/>
      <dgm:t>
        <a:bodyPr/>
        <a:lstStyle/>
        <a:p>
          <a:endParaRPr lang="zh-CN" altLang="en-US"/>
        </a:p>
      </dgm:t>
    </dgm:pt>
    <dgm:pt modelId="{9ED541E5-764A-484B-8F7B-E46141DB96A5}">
      <dgm:prSet/>
      <dgm:spPr/>
      <dgm:t>
        <a:bodyPr/>
        <a:lstStyle/>
        <a:p>
          <a:r>
            <a:rPr lang="en-US" altLang="zh-CN" dirty="0"/>
            <a:t>0.5</a:t>
          </a:r>
          <a:endParaRPr lang="zh-CN" altLang="en-US" dirty="0"/>
        </a:p>
      </dgm:t>
    </dgm:pt>
    <dgm:pt modelId="{5F52D759-C69C-4479-BB29-561DFB76A1DA}" type="parTrans" cxnId="{181693B7-47A2-4BD9-994B-09D01705C633}">
      <dgm:prSet/>
      <dgm:spPr/>
      <dgm:t>
        <a:bodyPr/>
        <a:lstStyle/>
        <a:p>
          <a:endParaRPr lang="zh-CN" altLang="en-US"/>
        </a:p>
      </dgm:t>
    </dgm:pt>
    <dgm:pt modelId="{97C3278D-07DD-41F7-BDD7-CF24AD7AEF73}" type="sibTrans" cxnId="{181693B7-47A2-4BD9-994B-09D01705C633}">
      <dgm:prSet/>
      <dgm:spPr/>
      <dgm:t>
        <a:bodyPr/>
        <a:lstStyle/>
        <a:p>
          <a:endParaRPr lang="zh-CN" altLang="en-US"/>
        </a:p>
      </dgm:t>
    </dgm:pt>
    <dgm:pt modelId="{28260AFE-34F4-4192-A4D4-DEF4F9508D2D}">
      <dgm:prSet/>
      <dgm:spPr/>
      <dgm:t>
        <a:bodyPr/>
        <a:lstStyle/>
        <a:p>
          <a:r>
            <a:rPr lang="en-US" altLang="zh-CN" dirty="0"/>
            <a:t>1</a:t>
          </a:r>
          <a:endParaRPr lang="zh-CN" altLang="en-US" dirty="0"/>
        </a:p>
      </dgm:t>
    </dgm:pt>
    <dgm:pt modelId="{E80133DF-E204-471B-B231-7487CAC157FB}" type="parTrans" cxnId="{514AA2E7-5467-47E1-89E7-D675A28387A2}">
      <dgm:prSet/>
      <dgm:spPr/>
      <dgm:t>
        <a:bodyPr/>
        <a:lstStyle/>
        <a:p>
          <a:endParaRPr lang="zh-CN" altLang="en-US"/>
        </a:p>
      </dgm:t>
    </dgm:pt>
    <dgm:pt modelId="{C594BCF6-43CC-4B75-BEFE-75862D9472B2}" type="sibTrans" cxnId="{514AA2E7-5467-47E1-89E7-D675A28387A2}">
      <dgm:prSet/>
      <dgm:spPr/>
      <dgm:t>
        <a:bodyPr/>
        <a:lstStyle/>
        <a:p>
          <a:endParaRPr lang="zh-CN" altLang="en-US"/>
        </a:p>
      </dgm:t>
    </dgm:pt>
    <dgm:pt modelId="{1F4A4F52-10C9-44F9-95F2-84897CE85632}">
      <dgm:prSet phldrT="[文本]" phldr="0" custT="0"/>
      <dgm:spPr/>
      <dgm:t>
        <a:bodyPr vert="horz" wrap="square"/>
        <a:lstStyle/>
        <a:p>
          <a:pPr>
            <a:lnSpc>
              <a:spcPct val="100000"/>
            </a:lnSpc>
            <a:spcBef>
              <a:spcPct val="0"/>
            </a:spcBef>
            <a:spcAft>
              <a:spcPct val="35000"/>
            </a:spcAft>
          </a:pPr>
          <a:r>
            <a:rPr lang="en-US" altLang="zh-CN" dirty="0"/>
            <a:t>1.5</a:t>
          </a:r>
        </a:p>
      </dgm:t>
    </dgm:pt>
    <dgm:pt modelId="{82BCAFB3-2FA0-4544-800D-1D23F9DFA534}" type="parTrans" cxnId="{48BDE482-71E9-40C6-81E0-C66A400E7943}">
      <dgm:prSet/>
      <dgm:spPr/>
      <dgm:t>
        <a:bodyPr/>
        <a:lstStyle/>
        <a:p>
          <a:endParaRPr lang="zh-CN" altLang="en-US"/>
        </a:p>
      </dgm:t>
    </dgm:pt>
    <dgm:pt modelId="{B4F3AAE6-1F9E-495A-B364-5F01937C08AA}" type="sibTrans" cxnId="{48BDE482-71E9-40C6-81E0-C66A400E7943}">
      <dgm:prSet/>
      <dgm:spPr/>
      <dgm:t>
        <a:bodyPr/>
        <a:lstStyle/>
        <a:p>
          <a:endParaRPr lang="zh-CN" altLang="en-US"/>
        </a:p>
      </dgm:t>
    </dgm:pt>
    <dgm:pt modelId="{25452947-DCA6-4E34-B78A-F25ECE7DA482}">
      <dgm:prSet phldr="0" custT="0"/>
      <dgm:spPr/>
      <dgm:t>
        <a:bodyPr vert="horz" wrap="square"/>
        <a:lstStyle/>
        <a:p>
          <a:pPr>
            <a:lnSpc>
              <a:spcPct val="100000"/>
            </a:lnSpc>
            <a:spcBef>
              <a:spcPct val="0"/>
            </a:spcBef>
            <a:spcAft>
              <a:spcPct val="35000"/>
            </a:spcAft>
          </a:pPr>
          <a:r>
            <a:rPr lang="en-US" altLang="zh-CN" dirty="0"/>
            <a:t>2</a:t>
          </a:r>
        </a:p>
      </dgm:t>
    </dgm:pt>
    <dgm:pt modelId="{A1C32D59-5360-4548-AADA-CF92EA86B39A}" type="parTrans" cxnId="{C3934C15-CCDA-427E-A913-B8A12149C0B1}">
      <dgm:prSet/>
      <dgm:spPr/>
      <dgm:t>
        <a:bodyPr/>
        <a:lstStyle/>
        <a:p>
          <a:endParaRPr lang="zh-CN" altLang="en-US"/>
        </a:p>
      </dgm:t>
    </dgm:pt>
    <dgm:pt modelId="{D686E58F-C953-42F7-8656-B5A88F99AED9}" type="sibTrans" cxnId="{C3934C15-CCDA-427E-A913-B8A12149C0B1}">
      <dgm:prSet/>
      <dgm:spPr/>
      <dgm:t>
        <a:bodyPr/>
        <a:lstStyle/>
        <a:p>
          <a:endParaRPr lang="zh-CN" altLang="en-US"/>
        </a:p>
      </dgm:t>
    </dgm:pt>
    <dgm:pt modelId="{7352FA05-A1A0-48C5-98E9-4A4BC5DA7D5F}" type="pres">
      <dgm:prSet presAssocID="{D86B29E6-7DB6-436A-8A7C-E6135714DD4F}" presName="CompostProcess" presStyleCnt="0">
        <dgm:presLayoutVars>
          <dgm:dir/>
          <dgm:resizeHandles val="exact"/>
        </dgm:presLayoutVars>
      </dgm:prSet>
      <dgm:spPr/>
    </dgm:pt>
    <dgm:pt modelId="{ADC70D37-AA5D-4576-9C6D-C21E46ADA879}" type="pres">
      <dgm:prSet presAssocID="{D86B29E6-7DB6-436A-8A7C-E6135714DD4F}" presName="arrow" presStyleLbl="bgShp" presStyleIdx="0" presStyleCnt="1"/>
      <dgm:spPr/>
    </dgm:pt>
    <dgm:pt modelId="{3D0EA91E-B70C-4212-8A85-F9AC43FE94D8}" type="pres">
      <dgm:prSet presAssocID="{D86B29E6-7DB6-436A-8A7C-E6135714DD4F}" presName="linearProcess" presStyleCnt="0"/>
      <dgm:spPr/>
    </dgm:pt>
    <dgm:pt modelId="{523932B8-AABD-4C1A-ACDE-E0C9741BE526}" type="pres">
      <dgm:prSet presAssocID="{E6F5DB5E-6BBC-4343-BDDC-774AE1201F40}" presName="textNode" presStyleLbl="node1" presStyleIdx="0" presStyleCnt="5">
        <dgm:presLayoutVars>
          <dgm:bulletEnabled val="1"/>
        </dgm:presLayoutVars>
      </dgm:prSet>
      <dgm:spPr/>
    </dgm:pt>
    <dgm:pt modelId="{02452826-2E1A-45B2-A3C7-09F90D022056}" type="pres">
      <dgm:prSet presAssocID="{A7CF359B-8740-4A5A-BC48-9BE1ED986353}" presName="sibTrans" presStyleCnt="0"/>
      <dgm:spPr/>
    </dgm:pt>
    <dgm:pt modelId="{B040D8BF-7E64-4AC7-9208-58753760F5E9}" type="pres">
      <dgm:prSet presAssocID="{9ED541E5-764A-484B-8F7B-E46141DB96A5}" presName="textNode" presStyleLbl="node1" presStyleIdx="1" presStyleCnt="5">
        <dgm:presLayoutVars>
          <dgm:bulletEnabled val="1"/>
        </dgm:presLayoutVars>
      </dgm:prSet>
      <dgm:spPr/>
    </dgm:pt>
    <dgm:pt modelId="{961E2102-EEAE-4CF8-9BE5-A16202097708}" type="pres">
      <dgm:prSet presAssocID="{97C3278D-07DD-41F7-BDD7-CF24AD7AEF73}" presName="sibTrans" presStyleCnt="0"/>
      <dgm:spPr/>
    </dgm:pt>
    <dgm:pt modelId="{9E30027B-7D1A-4C71-8E0A-10B2B0F52B78}" type="pres">
      <dgm:prSet presAssocID="{28260AFE-34F4-4192-A4D4-DEF4F9508D2D}" presName="textNode" presStyleLbl="node1" presStyleIdx="2" presStyleCnt="5">
        <dgm:presLayoutVars>
          <dgm:bulletEnabled val="1"/>
        </dgm:presLayoutVars>
      </dgm:prSet>
      <dgm:spPr/>
    </dgm:pt>
    <dgm:pt modelId="{FC363856-1953-48C5-9743-D11018172F1F}" type="pres">
      <dgm:prSet presAssocID="{C594BCF6-43CC-4B75-BEFE-75862D9472B2}" presName="sibTrans" presStyleCnt="0"/>
      <dgm:spPr/>
    </dgm:pt>
    <dgm:pt modelId="{91C67387-8756-4D0E-8D8C-DE08CFDEBA64}" type="pres">
      <dgm:prSet presAssocID="{1F4A4F52-10C9-44F9-95F2-84897CE85632}" presName="textNode" presStyleLbl="node1" presStyleIdx="3" presStyleCnt="5">
        <dgm:presLayoutVars>
          <dgm:bulletEnabled val="1"/>
        </dgm:presLayoutVars>
      </dgm:prSet>
      <dgm:spPr/>
    </dgm:pt>
    <dgm:pt modelId="{59A9BD53-6A82-4D7D-8E33-B035DED1EFCA}" type="pres">
      <dgm:prSet presAssocID="{B4F3AAE6-1F9E-495A-B364-5F01937C08AA}" presName="sibTrans" presStyleCnt="0"/>
      <dgm:spPr/>
    </dgm:pt>
    <dgm:pt modelId="{DDB2A953-29AC-46FB-BAF9-2C2379F255E3}" type="pres">
      <dgm:prSet presAssocID="{25452947-DCA6-4E34-B78A-F25ECE7DA482}" presName="textNode" presStyleLbl="node1" presStyleIdx="4" presStyleCnt="5">
        <dgm:presLayoutVars>
          <dgm:bulletEnabled val="1"/>
        </dgm:presLayoutVars>
      </dgm:prSet>
      <dgm:spPr/>
    </dgm:pt>
  </dgm:ptLst>
  <dgm:cxnLst>
    <dgm:cxn modelId="{2ED26E10-C12B-475F-AC19-91F120611D38}" type="presOf" srcId="{1F4A4F52-10C9-44F9-95F2-84897CE85632}" destId="{91C67387-8756-4D0E-8D8C-DE08CFDEBA64}" srcOrd="0" destOrd="0" presId="urn:microsoft.com/office/officeart/2005/8/layout/hProcess9#3"/>
    <dgm:cxn modelId="{EA7C4B13-E4C0-497C-B680-4979829ACABA}" type="presOf" srcId="{D86B29E6-7DB6-436A-8A7C-E6135714DD4F}" destId="{7352FA05-A1A0-48C5-98E9-4A4BC5DA7D5F}" srcOrd="0" destOrd="0" presId="urn:microsoft.com/office/officeart/2005/8/layout/hProcess9#3"/>
    <dgm:cxn modelId="{C3934C15-CCDA-427E-A913-B8A12149C0B1}" srcId="{D86B29E6-7DB6-436A-8A7C-E6135714DD4F}" destId="{25452947-DCA6-4E34-B78A-F25ECE7DA482}" srcOrd="4" destOrd="0" parTransId="{A1C32D59-5360-4548-AADA-CF92EA86B39A}" sibTransId="{D686E58F-C953-42F7-8656-B5A88F99AED9}"/>
    <dgm:cxn modelId="{49DC1D30-9AF6-4EAD-AFE2-E092EA11D037}" type="presOf" srcId="{E6F5DB5E-6BBC-4343-BDDC-774AE1201F40}" destId="{523932B8-AABD-4C1A-ACDE-E0C9741BE526}" srcOrd="0" destOrd="0" presId="urn:microsoft.com/office/officeart/2005/8/layout/hProcess9#3"/>
    <dgm:cxn modelId="{23A37F38-C905-4780-A2D8-8EB9A74D79C5}" type="presOf" srcId="{28260AFE-34F4-4192-A4D4-DEF4F9508D2D}" destId="{9E30027B-7D1A-4C71-8E0A-10B2B0F52B78}" srcOrd="0" destOrd="0" presId="urn:microsoft.com/office/officeart/2005/8/layout/hProcess9#3"/>
    <dgm:cxn modelId="{48BDE482-71E9-40C6-81E0-C66A400E7943}" srcId="{D86B29E6-7DB6-436A-8A7C-E6135714DD4F}" destId="{1F4A4F52-10C9-44F9-95F2-84897CE85632}" srcOrd="3" destOrd="0" parTransId="{82BCAFB3-2FA0-4544-800D-1D23F9DFA534}" sibTransId="{B4F3AAE6-1F9E-495A-B364-5F01937C08AA}"/>
    <dgm:cxn modelId="{A178D0B0-EDDF-43A5-BD1D-168313155D76}" srcId="{D86B29E6-7DB6-436A-8A7C-E6135714DD4F}" destId="{E6F5DB5E-6BBC-4343-BDDC-774AE1201F40}" srcOrd="0" destOrd="0" parTransId="{7D97FBC5-9BC2-49F3-82F6-15EBF850A6B0}" sibTransId="{A7CF359B-8740-4A5A-BC48-9BE1ED986353}"/>
    <dgm:cxn modelId="{181693B7-47A2-4BD9-994B-09D01705C633}" srcId="{D86B29E6-7DB6-436A-8A7C-E6135714DD4F}" destId="{9ED541E5-764A-484B-8F7B-E46141DB96A5}" srcOrd="1" destOrd="0" parTransId="{5F52D759-C69C-4479-BB29-561DFB76A1DA}" sibTransId="{97C3278D-07DD-41F7-BDD7-CF24AD7AEF73}"/>
    <dgm:cxn modelId="{2AD1CED1-7E5A-4B78-A2C1-C7C9FD7F612A}" type="presOf" srcId="{9ED541E5-764A-484B-8F7B-E46141DB96A5}" destId="{B040D8BF-7E64-4AC7-9208-58753760F5E9}" srcOrd="0" destOrd="0" presId="urn:microsoft.com/office/officeart/2005/8/layout/hProcess9#3"/>
    <dgm:cxn modelId="{514AA2E7-5467-47E1-89E7-D675A28387A2}" srcId="{D86B29E6-7DB6-436A-8A7C-E6135714DD4F}" destId="{28260AFE-34F4-4192-A4D4-DEF4F9508D2D}" srcOrd="2" destOrd="0" parTransId="{E80133DF-E204-471B-B231-7487CAC157FB}" sibTransId="{C594BCF6-43CC-4B75-BEFE-75862D9472B2}"/>
    <dgm:cxn modelId="{2C236BFB-EAB4-4BF2-8759-E1EA85A81A31}" type="presOf" srcId="{25452947-DCA6-4E34-B78A-F25ECE7DA482}" destId="{DDB2A953-29AC-46FB-BAF9-2C2379F255E3}" srcOrd="0" destOrd="0" presId="urn:microsoft.com/office/officeart/2005/8/layout/hProcess9#3"/>
    <dgm:cxn modelId="{9C001766-83EA-43C1-A736-1AD5618AB9C0}" type="presParOf" srcId="{7352FA05-A1A0-48C5-98E9-4A4BC5DA7D5F}" destId="{ADC70D37-AA5D-4576-9C6D-C21E46ADA879}" srcOrd="0" destOrd="0" presId="urn:microsoft.com/office/officeart/2005/8/layout/hProcess9#3"/>
    <dgm:cxn modelId="{D917150A-C83C-4DA4-B7C2-CF517CD1BAE9}" type="presParOf" srcId="{7352FA05-A1A0-48C5-98E9-4A4BC5DA7D5F}" destId="{3D0EA91E-B70C-4212-8A85-F9AC43FE94D8}" srcOrd="1" destOrd="0" presId="urn:microsoft.com/office/officeart/2005/8/layout/hProcess9#3"/>
    <dgm:cxn modelId="{ACA7B7BA-1064-482A-8004-ABA4F9BFE83C}" type="presParOf" srcId="{3D0EA91E-B70C-4212-8A85-F9AC43FE94D8}" destId="{523932B8-AABD-4C1A-ACDE-E0C9741BE526}" srcOrd="0" destOrd="0" presId="urn:microsoft.com/office/officeart/2005/8/layout/hProcess9#3"/>
    <dgm:cxn modelId="{CDBE85DE-7255-44E3-818C-6BB445F07602}" type="presParOf" srcId="{3D0EA91E-B70C-4212-8A85-F9AC43FE94D8}" destId="{02452826-2E1A-45B2-A3C7-09F90D022056}" srcOrd="1" destOrd="0" presId="urn:microsoft.com/office/officeart/2005/8/layout/hProcess9#3"/>
    <dgm:cxn modelId="{68A3D28A-30D1-4AE7-BB77-8417EFABB20C}" type="presParOf" srcId="{3D0EA91E-B70C-4212-8A85-F9AC43FE94D8}" destId="{B040D8BF-7E64-4AC7-9208-58753760F5E9}" srcOrd="2" destOrd="0" presId="urn:microsoft.com/office/officeart/2005/8/layout/hProcess9#3"/>
    <dgm:cxn modelId="{42C8A876-34EF-4F2D-8E4C-DC6731A23CBF}" type="presParOf" srcId="{3D0EA91E-B70C-4212-8A85-F9AC43FE94D8}" destId="{961E2102-EEAE-4CF8-9BE5-A16202097708}" srcOrd="3" destOrd="0" presId="urn:microsoft.com/office/officeart/2005/8/layout/hProcess9#3"/>
    <dgm:cxn modelId="{BC7B57E5-0507-459B-8615-7D11FAC3246C}" type="presParOf" srcId="{3D0EA91E-B70C-4212-8A85-F9AC43FE94D8}" destId="{9E30027B-7D1A-4C71-8E0A-10B2B0F52B78}" srcOrd="4" destOrd="0" presId="urn:microsoft.com/office/officeart/2005/8/layout/hProcess9#3"/>
    <dgm:cxn modelId="{CD3FB26F-57F3-43B0-9A81-4C2596F56EAD}" type="presParOf" srcId="{3D0EA91E-B70C-4212-8A85-F9AC43FE94D8}" destId="{FC363856-1953-48C5-9743-D11018172F1F}" srcOrd="5" destOrd="0" presId="urn:microsoft.com/office/officeart/2005/8/layout/hProcess9#3"/>
    <dgm:cxn modelId="{68CF181E-8E45-4BCC-A480-BE0A862C0EB7}" type="presParOf" srcId="{3D0EA91E-B70C-4212-8A85-F9AC43FE94D8}" destId="{91C67387-8756-4D0E-8D8C-DE08CFDEBA64}" srcOrd="6" destOrd="0" presId="urn:microsoft.com/office/officeart/2005/8/layout/hProcess9#3"/>
    <dgm:cxn modelId="{89F7A5D2-3007-4AB8-9F34-C8B170541D27}" type="presParOf" srcId="{3D0EA91E-B70C-4212-8A85-F9AC43FE94D8}" destId="{59A9BD53-6A82-4D7D-8E33-B035DED1EFCA}" srcOrd="7" destOrd="0" presId="urn:microsoft.com/office/officeart/2005/8/layout/hProcess9#3"/>
    <dgm:cxn modelId="{4E930186-D7EC-4006-B78B-98CDA23D0829}" type="presParOf" srcId="{3D0EA91E-B70C-4212-8A85-F9AC43FE94D8}" destId="{DDB2A953-29AC-46FB-BAF9-2C2379F255E3}" srcOrd="8" destOrd="0" presId="urn:microsoft.com/office/officeart/2005/8/layout/hProcess9#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6B29E6-7DB6-436A-8A7C-E6135714DD4F}" type="doc">
      <dgm:prSet loTypeId="urn:microsoft.com/office/officeart/2005/8/layout/hProcess9#4" loCatId="process" qsTypeId="urn:microsoft.com/office/officeart/2005/8/quickstyle/simple1#4" qsCatId="simple" csTypeId="urn:microsoft.com/office/officeart/2005/8/colors/colorful4#4" csCatId="colorful" phldr="1"/>
      <dgm:spPr/>
    </dgm:pt>
    <dgm:pt modelId="{1F4A4F52-10C9-44F9-95F2-84897CE85632}">
      <dgm:prSet phldrT="[文本]"/>
      <dgm:spPr/>
      <dgm:t>
        <a:bodyPr/>
        <a:lstStyle/>
        <a:p>
          <a:r>
            <a:rPr lang="en-US" altLang="zh-CN" dirty="0"/>
            <a:t>1.5</a:t>
          </a:r>
          <a:endParaRPr lang="zh-CN" altLang="en-US" dirty="0"/>
        </a:p>
      </dgm:t>
    </dgm:pt>
    <dgm:pt modelId="{82BCAFB3-2FA0-4544-800D-1D23F9DFA534}" type="parTrans" cxnId="{F51DA162-F7F0-48F6-94EE-69362867383A}">
      <dgm:prSet/>
      <dgm:spPr/>
      <dgm:t>
        <a:bodyPr/>
        <a:lstStyle/>
        <a:p>
          <a:endParaRPr lang="zh-CN" altLang="en-US"/>
        </a:p>
      </dgm:t>
    </dgm:pt>
    <dgm:pt modelId="{B4F3AAE6-1F9E-495A-B364-5F01937C08AA}" type="sibTrans" cxnId="{F51DA162-F7F0-48F6-94EE-69362867383A}">
      <dgm:prSet/>
      <dgm:spPr/>
      <dgm:t>
        <a:bodyPr/>
        <a:lstStyle/>
        <a:p>
          <a:endParaRPr lang="zh-CN" altLang="en-US"/>
        </a:p>
      </dgm:t>
    </dgm:pt>
    <dgm:pt modelId="{E3D1060D-80A3-42EC-9AD8-A56265C4EABC}">
      <dgm:prSet phldrT="[文本]"/>
      <dgm:spPr/>
      <dgm:t>
        <a:bodyPr/>
        <a:lstStyle/>
        <a:p>
          <a:r>
            <a:rPr lang="en-US" altLang="zh-CN" dirty="0"/>
            <a:t>2.5</a:t>
          </a:r>
          <a:endParaRPr lang="zh-CN" altLang="en-US" dirty="0"/>
        </a:p>
      </dgm:t>
    </dgm:pt>
    <dgm:pt modelId="{BB25B6B2-F92A-48EB-B5BB-A9C315D44E02}" type="parTrans" cxnId="{CFB64F2A-888D-4A00-A343-1FEDF0108DB1}">
      <dgm:prSet/>
      <dgm:spPr/>
      <dgm:t>
        <a:bodyPr/>
        <a:lstStyle/>
        <a:p>
          <a:endParaRPr lang="zh-CN" altLang="en-US"/>
        </a:p>
      </dgm:t>
    </dgm:pt>
    <dgm:pt modelId="{F81C142C-69B0-4B4E-9AB2-5CE79D870500}" type="sibTrans" cxnId="{CFB64F2A-888D-4A00-A343-1FEDF0108DB1}">
      <dgm:prSet/>
      <dgm:spPr/>
      <dgm:t>
        <a:bodyPr/>
        <a:lstStyle/>
        <a:p>
          <a:endParaRPr lang="zh-CN" altLang="en-US"/>
        </a:p>
      </dgm:t>
    </dgm:pt>
    <dgm:pt modelId="{728F8DC1-6A76-4A56-9BED-D63071AA03EB}">
      <dgm:prSet phldrT="[文本]"/>
      <dgm:spPr/>
      <dgm:t>
        <a:bodyPr/>
        <a:lstStyle/>
        <a:p>
          <a:r>
            <a:rPr lang="en-US" altLang="zh-CN" dirty="0"/>
            <a:t>3</a:t>
          </a:r>
          <a:endParaRPr lang="zh-CN" altLang="en-US" dirty="0"/>
        </a:p>
      </dgm:t>
    </dgm:pt>
    <dgm:pt modelId="{C86AA9BE-A51A-43F4-AAC8-C856EB2D7876}" type="parTrans" cxnId="{3EE9F687-AECA-4A98-B7F3-06EA892FA32B}">
      <dgm:prSet/>
      <dgm:spPr/>
      <dgm:t>
        <a:bodyPr/>
        <a:lstStyle/>
        <a:p>
          <a:endParaRPr lang="zh-CN" altLang="en-US"/>
        </a:p>
      </dgm:t>
    </dgm:pt>
    <dgm:pt modelId="{AD52C1FC-C11B-46D5-90E7-16027587B725}" type="sibTrans" cxnId="{3EE9F687-AECA-4A98-B7F3-06EA892FA32B}">
      <dgm:prSet/>
      <dgm:spPr/>
      <dgm:t>
        <a:bodyPr/>
        <a:lstStyle/>
        <a:p>
          <a:endParaRPr lang="zh-CN" altLang="en-US"/>
        </a:p>
      </dgm:t>
    </dgm:pt>
    <dgm:pt modelId="{9ED541E5-764A-484B-8F7B-E46141DB96A5}">
      <dgm:prSet/>
      <dgm:spPr/>
      <dgm:t>
        <a:bodyPr/>
        <a:lstStyle/>
        <a:p>
          <a:r>
            <a:rPr lang="en-US" altLang="zh-CN" dirty="0"/>
            <a:t>0.5</a:t>
          </a:r>
          <a:endParaRPr lang="zh-CN" altLang="en-US" dirty="0"/>
        </a:p>
      </dgm:t>
    </dgm:pt>
    <dgm:pt modelId="{5F52D759-C69C-4479-BB29-561DFB76A1DA}" type="parTrans" cxnId="{1C57FA6D-4024-4F66-92CD-022DA129365E}">
      <dgm:prSet/>
      <dgm:spPr/>
      <dgm:t>
        <a:bodyPr/>
        <a:lstStyle/>
        <a:p>
          <a:endParaRPr lang="zh-CN" altLang="en-US"/>
        </a:p>
      </dgm:t>
    </dgm:pt>
    <dgm:pt modelId="{97C3278D-07DD-41F7-BDD7-CF24AD7AEF73}" type="sibTrans" cxnId="{1C57FA6D-4024-4F66-92CD-022DA129365E}">
      <dgm:prSet/>
      <dgm:spPr/>
      <dgm:t>
        <a:bodyPr/>
        <a:lstStyle/>
        <a:p>
          <a:endParaRPr lang="zh-CN" altLang="en-US"/>
        </a:p>
      </dgm:t>
    </dgm:pt>
    <dgm:pt modelId="{E6F5DB5E-6BBC-4343-BDDC-774AE1201F40}">
      <dgm:prSet/>
      <dgm:spPr/>
      <dgm:t>
        <a:bodyPr/>
        <a:lstStyle/>
        <a:p>
          <a:r>
            <a:rPr lang="en-US" altLang="zh-CN" dirty="0"/>
            <a:t>0</a:t>
          </a:r>
          <a:endParaRPr lang="zh-CN" altLang="en-US" dirty="0"/>
        </a:p>
      </dgm:t>
    </dgm:pt>
    <dgm:pt modelId="{7D97FBC5-9BC2-49F3-82F6-15EBF850A6B0}" type="parTrans" cxnId="{11EF221F-BF19-4CCF-816E-7B007BA7EBB3}">
      <dgm:prSet/>
      <dgm:spPr/>
      <dgm:t>
        <a:bodyPr/>
        <a:lstStyle/>
        <a:p>
          <a:endParaRPr lang="zh-CN" altLang="en-US"/>
        </a:p>
      </dgm:t>
    </dgm:pt>
    <dgm:pt modelId="{A7CF359B-8740-4A5A-BC48-9BE1ED986353}" type="sibTrans" cxnId="{11EF221F-BF19-4CCF-816E-7B007BA7EBB3}">
      <dgm:prSet/>
      <dgm:spPr/>
      <dgm:t>
        <a:bodyPr/>
        <a:lstStyle/>
        <a:p>
          <a:endParaRPr lang="zh-CN" altLang="en-US"/>
        </a:p>
      </dgm:t>
    </dgm:pt>
    <dgm:pt modelId="{25452947-DCA6-4E34-B78A-F25ECE7DA482}">
      <dgm:prSet/>
      <dgm:spPr/>
      <dgm:t>
        <a:bodyPr/>
        <a:lstStyle/>
        <a:p>
          <a:r>
            <a:rPr lang="en-US" altLang="zh-CN" dirty="0"/>
            <a:t>2</a:t>
          </a:r>
          <a:endParaRPr lang="zh-CN" altLang="en-US" dirty="0"/>
        </a:p>
      </dgm:t>
    </dgm:pt>
    <dgm:pt modelId="{A1C32D59-5360-4548-AADA-CF92EA86B39A}" type="parTrans" cxnId="{0B739EA1-626A-49F1-B394-48CFBD05707D}">
      <dgm:prSet/>
      <dgm:spPr/>
      <dgm:t>
        <a:bodyPr/>
        <a:lstStyle/>
        <a:p>
          <a:endParaRPr lang="zh-CN" altLang="en-US"/>
        </a:p>
      </dgm:t>
    </dgm:pt>
    <dgm:pt modelId="{D686E58F-C953-42F7-8656-B5A88F99AED9}" type="sibTrans" cxnId="{0B739EA1-626A-49F1-B394-48CFBD05707D}">
      <dgm:prSet/>
      <dgm:spPr/>
      <dgm:t>
        <a:bodyPr/>
        <a:lstStyle/>
        <a:p>
          <a:endParaRPr lang="zh-CN" altLang="en-US"/>
        </a:p>
      </dgm:t>
    </dgm:pt>
    <dgm:pt modelId="{A08E6B08-4839-4CF0-B407-A0E183C1C4DD}">
      <dgm:prSet/>
      <dgm:spPr/>
      <dgm:t>
        <a:bodyPr/>
        <a:lstStyle/>
        <a:p>
          <a:r>
            <a:rPr lang="en-US" altLang="zh-CN" dirty="0"/>
            <a:t>3.5</a:t>
          </a:r>
          <a:endParaRPr lang="zh-CN" altLang="en-US" dirty="0"/>
        </a:p>
      </dgm:t>
    </dgm:pt>
    <dgm:pt modelId="{86F029E5-AC6C-478C-864E-DABE14433A8E}" type="parTrans" cxnId="{AD7199DD-E918-4F93-A174-1DA63C559474}">
      <dgm:prSet/>
      <dgm:spPr/>
      <dgm:t>
        <a:bodyPr/>
        <a:lstStyle/>
        <a:p>
          <a:endParaRPr lang="zh-CN" altLang="en-US"/>
        </a:p>
      </dgm:t>
    </dgm:pt>
    <dgm:pt modelId="{A870206D-8E15-4853-B366-C41D0CF8B45B}" type="sibTrans" cxnId="{AD7199DD-E918-4F93-A174-1DA63C559474}">
      <dgm:prSet/>
      <dgm:spPr/>
      <dgm:t>
        <a:bodyPr/>
        <a:lstStyle/>
        <a:p>
          <a:endParaRPr lang="zh-CN" altLang="en-US"/>
        </a:p>
      </dgm:t>
    </dgm:pt>
    <dgm:pt modelId="{56795519-E8F7-4B01-B7D4-DCFD718CC5DE}">
      <dgm:prSet/>
      <dgm:spPr/>
      <dgm:t>
        <a:bodyPr/>
        <a:lstStyle/>
        <a:p>
          <a:r>
            <a:rPr lang="en-US" altLang="zh-CN" dirty="0"/>
            <a:t>4</a:t>
          </a:r>
          <a:endParaRPr lang="zh-CN" altLang="en-US" dirty="0"/>
        </a:p>
      </dgm:t>
    </dgm:pt>
    <dgm:pt modelId="{71BA6B94-3E5C-49AF-A2CB-57C25E05C212}" type="parTrans" cxnId="{3B4B0307-C9FA-4D24-B26C-4E10FF37D850}">
      <dgm:prSet/>
      <dgm:spPr/>
      <dgm:t>
        <a:bodyPr/>
        <a:lstStyle/>
        <a:p>
          <a:endParaRPr lang="zh-CN" altLang="en-US"/>
        </a:p>
      </dgm:t>
    </dgm:pt>
    <dgm:pt modelId="{7FB35426-32F2-43D5-8987-8C8528D52146}" type="sibTrans" cxnId="{3B4B0307-C9FA-4D24-B26C-4E10FF37D850}">
      <dgm:prSet/>
      <dgm:spPr/>
      <dgm:t>
        <a:bodyPr/>
        <a:lstStyle/>
        <a:p>
          <a:endParaRPr lang="zh-CN" altLang="en-US"/>
        </a:p>
      </dgm:t>
    </dgm:pt>
    <dgm:pt modelId="{32924A14-9B47-4E0E-9A23-3975626FCB36}">
      <dgm:prSet/>
      <dgm:spPr/>
      <dgm:t>
        <a:bodyPr/>
        <a:lstStyle/>
        <a:p>
          <a:r>
            <a:rPr lang="en-US" altLang="zh-CN" dirty="0"/>
            <a:t>4.5</a:t>
          </a:r>
          <a:endParaRPr lang="zh-CN" altLang="en-US" dirty="0"/>
        </a:p>
      </dgm:t>
    </dgm:pt>
    <dgm:pt modelId="{DAA85F13-81C7-4C85-8FEA-2E9DAAD0E8B3}" type="parTrans" cxnId="{968A45F5-0805-4CC7-8AAE-C714124F0A11}">
      <dgm:prSet/>
      <dgm:spPr/>
      <dgm:t>
        <a:bodyPr/>
        <a:lstStyle/>
        <a:p>
          <a:endParaRPr lang="zh-CN" altLang="en-US"/>
        </a:p>
      </dgm:t>
    </dgm:pt>
    <dgm:pt modelId="{573BF1BD-3277-4A64-A9AF-D0ECB4C46C2B}" type="sibTrans" cxnId="{968A45F5-0805-4CC7-8AAE-C714124F0A11}">
      <dgm:prSet/>
      <dgm:spPr/>
      <dgm:t>
        <a:bodyPr/>
        <a:lstStyle/>
        <a:p>
          <a:endParaRPr lang="zh-CN" altLang="en-US"/>
        </a:p>
      </dgm:t>
    </dgm:pt>
    <dgm:pt modelId="{E7517A5E-4E16-4E85-8624-3B6DDE2328C2}">
      <dgm:prSet/>
      <dgm:spPr/>
      <dgm:t>
        <a:bodyPr/>
        <a:lstStyle/>
        <a:p>
          <a:r>
            <a:rPr lang="en-US" altLang="zh-CN" dirty="0"/>
            <a:t>5</a:t>
          </a:r>
          <a:endParaRPr lang="zh-CN" altLang="en-US" dirty="0"/>
        </a:p>
      </dgm:t>
    </dgm:pt>
    <dgm:pt modelId="{2E95B560-4EB6-4B5C-B182-45E6B00FB4B3}" type="parTrans" cxnId="{AE3F1F6E-49CE-41B8-8012-4EA3089A999A}">
      <dgm:prSet/>
      <dgm:spPr/>
      <dgm:t>
        <a:bodyPr/>
        <a:lstStyle/>
        <a:p>
          <a:endParaRPr lang="zh-CN" altLang="en-US"/>
        </a:p>
      </dgm:t>
    </dgm:pt>
    <dgm:pt modelId="{4CA8106A-2C3A-4FF9-AE5C-A2F4C82C28AA}" type="sibTrans" cxnId="{AE3F1F6E-49CE-41B8-8012-4EA3089A999A}">
      <dgm:prSet/>
      <dgm:spPr/>
      <dgm:t>
        <a:bodyPr/>
        <a:lstStyle/>
        <a:p>
          <a:endParaRPr lang="zh-CN" altLang="en-US"/>
        </a:p>
      </dgm:t>
    </dgm:pt>
    <dgm:pt modelId="{7352FA05-A1A0-48C5-98E9-4A4BC5DA7D5F}" type="pres">
      <dgm:prSet presAssocID="{D86B29E6-7DB6-436A-8A7C-E6135714DD4F}" presName="CompostProcess" presStyleCnt="0">
        <dgm:presLayoutVars>
          <dgm:dir/>
          <dgm:resizeHandles val="exact"/>
        </dgm:presLayoutVars>
      </dgm:prSet>
      <dgm:spPr/>
    </dgm:pt>
    <dgm:pt modelId="{ADC70D37-AA5D-4576-9C6D-C21E46ADA879}" type="pres">
      <dgm:prSet presAssocID="{D86B29E6-7DB6-436A-8A7C-E6135714DD4F}" presName="arrow" presStyleLbl="bgShp" presStyleIdx="0" presStyleCnt="1"/>
      <dgm:spPr/>
    </dgm:pt>
    <dgm:pt modelId="{3D0EA91E-B70C-4212-8A85-F9AC43FE94D8}" type="pres">
      <dgm:prSet presAssocID="{D86B29E6-7DB6-436A-8A7C-E6135714DD4F}" presName="linearProcess" presStyleCnt="0"/>
      <dgm:spPr/>
    </dgm:pt>
    <dgm:pt modelId="{523932B8-AABD-4C1A-ACDE-E0C9741BE526}" type="pres">
      <dgm:prSet presAssocID="{E6F5DB5E-6BBC-4343-BDDC-774AE1201F40}" presName="textNode" presStyleLbl="node1" presStyleIdx="0" presStyleCnt="10">
        <dgm:presLayoutVars>
          <dgm:bulletEnabled val="1"/>
        </dgm:presLayoutVars>
      </dgm:prSet>
      <dgm:spPr/>
    </dgm:pt>
    <dgm:pt modelId="{02452826-2E1A-45B2-A3C7-09F90D022056}" type="pres">
      <dgm:prSet presAssocID="{A7CF359B-8740-4A5A-BC48-9BE1ED986353}" presName="sibTrans" presStyleCnt="0"/>
      <dgm:spPr/>
    </dgm:pt>
    <dgm:pt modelId="{B040D8BF-7E64-4AC7-9208-58753760F5E9}" type="pres">
      <dgm:prSet presAssocID="{9ED541E5-764A-484B-8F7B-E46141DB96A5}" presName="textNode" presStyleLbl="node1" presStyleIdx="1" presStyleCnt="10">
        <dgm:presLayoutVars>
          <dgm:bulletEnabled val="1"/>
        </dgm:presLayoutVars>
      </dgm:prSet>
      <dgm:spPr/>
    </dgm:pt>
    <dgm:pt modelId="{961E2102-EEAE-4CF8-9BE5-A16202097708}" type="pres">
      <dgm:prSet presAssocID="{97C3278D-07DD-41F7-BDD7-CF24AD7AEF73}" presName="sibTrans" presStyleCnt="0"/>
      <dgm:spPr/>
    </dgm:pt>
    <dgm:pt modelId="{91C67387-8756-4D0E-8D8C-DE08CFDEBA64}" type="pres">
      <dgm:prSet presAssocID="{1F4A4F52-10C9-44F9-95F2-84897CE85632}" presName="textNode" presStyleLbl="node1" presStyleIdx="2" presStyleCnt="10">
        <dgm:presLayoutVars>
          <dgm:bulletEnabled val="1"/>
        </dgm:presLayoutVars>
      </dgm:prSet>
      <dgm:spPr/>
    </dgm:pt>
    <dgm:pt modelId="{59A9BD53-6A82-4D7D-8E33-B035DED1EFCA}" type="pres">
      <dgm:prSet presAssocID="{B4F3AAE6-1F9E-495A-B364-5F01937C08AA}" presName="sibTrans" presStyleCnt="0"/>
      <dgm:spPr/>
    </dgm:pt>
    <dgm:pt modelId="{DDB2A953-29AC-46FB-BAF9-2C2379F255E3}" type="pres">
      <dgm:prSet presAssocID="{25452947-DCA6-4E34-B78A-F25ECE7DA482}" presName="textNode" presStyleLbl="node1" presStyleIdx="3" presStyleCnt="10">
        <dgm:presLayoutVars>
          <dgm:bulletEnabled val="1"/>
        </dgm:presLayoutVars>
      </dgm:prSet>
      <dgm:spPr/>
    </dgm:pt>
    <dgm:pt modelId="{FDE79961-F33F-4C65-A9DF-A8ADF2A0A13A}" type="pres">
      <dgm:prSet presAssocID="{D686E58F-C953-42F7-8656-B5A88F99AED9}" presName="sibTrans" presStyleCnt="0"/>
      <dgm:spPr/>
    </dgm:pt>
    <dgm:pt modelId="{DB9340AB-85DF-4815-B382-B3404F3F9292}" type="pres">
      <dgm:prSet presAssocID="{E3D1060D-80A3-42EC-9AD8-A56265C4EABC}" presName="textNode" presStyleLbl="node1" presStyleIdx="4" presStyleCnt="10">
        <dgm:presLayoutVars>
          <dgm:bulletEnabled val="1"/>
        </dgm:presLayoutVars>
      </dgm:prSet>
      <dgm:spPr/>
    </dgm:pt>
    <dgm:pt modelId="{B5A64F41-6924-4F9C-B4B1-DE5AD3BEC2AE}" type="pres">
      <dgm:prSet presAssocID="{F81C142C-69B0-4B4E-9AB2-5CE79D870500}" presName="sibTrans" presStyleCnt="0"/>
      <dgm:spPr/>
    </dgm:pt>
    <dgm:pt modelId="{581B7877-7C40-4620-9F2D-92D15CF8AA8B}" type="pres">
      <dgm:prSet presAssocID="{728F8DC1-6A76-4A56-9BED-D63071AA03EB}" presName="textNode" presStyleLbl="node1" presStyleIdx="5" presStyleCnt="10">
        <dgm:presLayoutVars>
          <dgm:bulletEnabled val="1"/>
        </dgm:presLayoutVars>
      </dgm:prSet>
      <dgm:spPr/>
    </dgm:pt>
    <dgm:pt modelId="{83925B9F-D478-4277-A4FF-13B3EF782973}" type="pres">
      <dgm:prSet presAssocID="{AD52C1FC-C11B-46D5-90E7-16027587B725}" presName="sibTrans" presStyleCnt="0"/>
      <dgm:spPr/>
    </dgm:pt>
    <dgm:pt modelId="{125E365E-11A7-4A06-8322-EAB45E8BEBFC}" type="pres">
      <dgm:prSet presAssocID="{A08E6B08-4839-4CF0-B407-A0E183C1C4DD}" presName="textNode" presStyleLbl="node1" presStyleIdx="6" presStyleCnt="10">
        <dgm:presLayoutVars>
          <dgm:bulletEnabled val="1"/>
        </dgm:presLayoutVars>
      </dgm:prSet>
      <dgm:spPr/>
    </dgm:pt>
    <dgm:pt modelId="{07D677B1-C5C7-4A47-B3DA-967E2BC17029}" type="pres">
      <dgm:prSet presAssocID="{A870206D-8E15-4853-B366-C41D0CF8B45B}" presName="sibTrans" presStyleCnt="0"/>
      <dgm:spPr/>
    </dgm:pt>
    <dgm:pt modelId="{DFC9801C-1ABD-434A-8DAA-95F14E1AA362}" type="pres">
      <dgm:prSet presAssocID="{56795519-E8F7-4B01-B7D4-DCFD718CC5DE}" presName="textNode" presStyleLbl="node1" presStyleIdx="7" presStyleCnt="10">
        <dgm:presLayoutVars>
          <dgm:bulletEnabled val="1"/>
        </dgm:presLayoutVars>
      </dgm:prSet>
      <dgm:spPr/>
    </dgm:pt>
    <dgm:pt modelId="{0D414251-D507-4C17-90F5-1CB421993BA4}" type="pres">
      <dgm:prSet presAssocID="{7FB35426-32F2-43D5-8987-8C8528D52146}" presName="sibTrans" presStyleCnt="0"/>
      <dgm:spPr/>
    </dgm:pt>
    <dgm:pt modelId="{34972A02-D21E-4D01-B370-BD5386751F65}" type="pres">
      <dgm:prSet presAssocID="{32924A14-9B47-4E0E-9A23-3975626FCB36}" presName="textNode" presStyleLbl="node1" presStyleIdx="8" presStyleCnt="10">
        <dgm:presLayoutVars>
          <dgm:bulletEnabled val="1"/>
        </dgm:presLayoutVars>
      </dgm:prSet>
      <dgm:spPr/>
    </dgm:pt>
    <dgm:pt modelId="{260BBDCE-6D43-4C38-8C5F-8B6E0D6CDA33}" type="pres">
      <dgm:prSet presAssocID="{573BF1BD-3277-4A64-A9AF-D0ECB4C46C2B}" presName="sibTrans" presStyleCnt="0"/>
      <dgm:spPr/>
    </dgm:pt>
    <dgm:pt modelId="{B7536EC0-63CF-4671-8795-528304740388}" type="pres">
      <dgm:prSet presAssocID="{E7517A5E-4E16-4E85-8624-3B6DDE2328C2}" presName="textNode" presStyleLbl="node1" presStyleIdx="9" presStyleCnt="10">
        <dgm:presLayoutVars>
          <dgm:bulletEnabled val="1"/>
        </dgm:presLayoutVars>
      </dgm:prSet>
      <dgm:spPr/>
    </dgm:pt>
  </dgm:ptLst>
  <dgm:cxnLst>
    <dgm:cxn modelId="{E953B601-88E0-41AC-B2D2-1377AE588437}" type="presOf" srcId="{1F4A4F52-10C9-44F9-95F2-84897CE85632}" destId="{91C67387-8756-4D0E-8D8C-DE08CFDEBA64}" srcOrd="0" destOrd="0" presId="urn:microsoft.com/office/officeart/2005/8/layout/hProcess9#4"/>
    <dgm:cxn modelId="{3B4B0307-C9FA-4D24-B26C-4E10FF37D850}" srcId="{D86B29E6-7DB6-436A-8A7C-E6135714DD4F}" destId="{56795519-E8F7-4B01-B7D4-DCFD718CC5DE}" srcOrd="7" destOrd="0" parTransId="{71BA6B94-3E5C-49AF-A2CB-57C25E05C212}" sibTransId="{7FB35426-32F2-43D5-8987-8C8528D52146}"/>
    <dgm:cxn modelId="{11BFFD1D-692E-42E4-90D7-F9FF41CE37FC}" type="presOf" srcId="{32924A14-9B47-4E0E-9A23-3975626FCB36}" destId="{34972A02-D21E-4D01-B370-BD5386751F65}" srcOrd="0" destOrd="0" presId="urn:microsoft.com/office/officeart/2005/8/layout/hProcess9#4"/>
    <dgm:cxn modelId="{11EF221F-BF19-4CCF-816E-7B007BA7EBB3}" srcId="{D86B29E6-7DB6-436A-8A7C-E6135714DD4F}" destId="{E6F5DB5E-6BBC-4343-BDDC-774AE1201F40}" srcOrd="0" destOrd="0" parTransId="{7D97FBC5-9BC2-49F3-82F6-15EBF850A6B0}" sibTransId="{A7CF359B-8740-4A5A-BC48-9BE1ED986353}"/>
    <dgm:cxn modelId="{0ED79524-7C16-4326-A49E-9BFC91D6169C}" type="presOf" srcId="{E3D1060D-80A3-42EC-9AD8-A56265C4EABC}" destId="{DB9340AB-85DF-4815-B382-B3404F3F9292}" srcOrd="0" destOrd="0" presId="urn:microsoft.com/office/officeart/2005/8/layout/hProcess9#4"/>
    <dgm:cxn modelId="{CFB64F2A-888D-4A00-A343-1FEDF0108DB1}" srcId="{D86B29E6-7DB6-436A-8A7C-E6135714DD4F}" destId="{E3D1060D-80A3-42EC-9AD8-A56265C4EABC}" srcOrd="4" destOrd="0" parTransId="{BB25B6B2-F92A-48EB-B5BB-A9C315D44E02}" sibTransId="{F81C142C-69B0-4B4E-9AB2-5CE79D870500}"/>
    <dgm:cxn modelId="{D6B9BA2F-B2A7-48A3-8768-B72583E5FCAF}" type="presOf" srcId="{25452947-DCA6-4E34-B78A-F25ECE7DA482}" destId="{DDB2A953-29AC-46FB-BAF9-2C2379F255E3}" srcOrd="0" destOrd="0" presId="urn:microsoft.com/office/officeart/2005/8/layout/hProcess9#4"/>
    <dgm:cxn modelId="{F51DA162-F7F0-48F6-94EE-69362867383A}" srcId="{D86B29E6-7DB6-436A-8A7C-E6135714DD4F}" destId="{1F4A4F52-10C9-44F9-95F2-84897CE85632}" srcOrd="2" destOrd="0" parTransId="{82BCAFB3-2FA0-4544-800D-1D23F9DFA534}" sibTransId="{B4F3AAE6-1F9E-495A-B364-5F01937C08AA}"/>
    <dgm:cxn modelId="{1C57FA6D-4024-4F66-92CD-022DA129365E}" srcId="{D86B29E6-7DB6-436A-8A7C-E6135714DD4F}" destId="{9ED541E5-764A-484B-8F7B-E46141DB96A5}" srcOrd="1" destOrd="0" parTransId="{5F52D759-C69C-4479-BB29-561DFB76A1DA}" sibTransId="{97C3278D-07DD-41F7-BDD7-CF24AD7AEF73}"/>
    <dgm:cxn modelId="{AE3F1F6E-49CE-41B8-8012-4EA3089A999A}" srcId="{D86B29E6-7DB6-436A-8A7C-E6135714DD4F}" destId="{E7517A5E-4E16-4E85-8624-3B6DDE2328C2}" srcOrd="9" destOrd="0" parTransId="{2E95B560-4EB6-4B5C-B182-45E6B00FB4B3}" sibTransId="{4CA8106A-2C3A-4FF9-AE5C-A2F4C82C28AA}"/>
    <dgm:cxn modelId="{96D18377-5244-4518-8DD4-2BD1F1E514C4}" type="presOf" srcId="{56795519-E8F7-4B01-B7D4-DCFD718CC5DE}" destId="{DFC9801C-1ABD-434A-8DAA-95F14E1AA362}" srcOrd="0" destOrd="0" presId="urn:microsoft.com/office/officeart/2005/8/layout/hProcess9#4"/>
    <dgm:cxn modelId="{3EE9F687-AECA-4A98-B7F3-06EA892FA32B}" srcId="{D86B29E6-7DB6-436A-8A7C-E6135714DD4F}" destId="{728F8DC1-6A76-4A56-9BED-D63071AA03EB}" srcOrd="5" destOrd="0" parTransId="{C86AA9BE-A51A-43F4-AAC8-C856EB2D7876}" sibTransId="{AD52C1FC-C11B-46D5-90E7-16027587B725}"/>
    <dgm:cxn modelId="{3F68688E-DA28-4768-B9A8-9C727ABBF8F2}" type="presOf" srcId="{A08E6B08-4839-4CF0-B407-A0E183C1C4DD}" destId="{125E365E-11A7-4A06-8322-EAB45E8BEBFC}" srcOrd="0" destOrd="0" presId="urn:microsoft.com/office/officeart/2005/8/layout/hProcess9#4"/>
    <dgm:cxn modelId="{0B739EA1-626A-49F1-B394-48CFBD05707D}" srcId="{D86B29E6-7DB6-436A-8A7C-E6135714DD4F}" destId="{25452947-DCA6-4E34-B78A-F25ECE7DA482}" srcOrd="3" destOrd="0" parTransId="{A1C32D59-5360-4548-AADA-CF92EA86B39A}" sibTransId="{D686E58F-C953-42F7-8656-B5A88F99AED9}"/>
    <dgm:cxn modelId="{523417A7-B13C-4E79-B532-9F4C5CB9D615}" type="presOf" srcId="{9ED541E5-764A-484B-8F7B-E46141DB96A5}" destId="{B040D8BF-7E64-4AC7-9208-58753760F5E9}" srcOrd="0" destOrd="0" presId="urn:microsoft.com/office/officeart/2005/8/layout/hProcess9#4"/>
    <dgm:cxn modelId="{151EECD0-99EF-43A3-98F8-C67C0C76A85D}" type="presOf" srcId="{D86B29E6-7DB6-436A-8A7C-E6135714DD4F}" destId="{7352FA05-A1A0-48C5-98E9-4A4BC5DA7D5F}" srcOrd="0" destOrd="0" presId="urn:microsoft.com/office/officeart/2005/8/layout/hProcess9#4"/>
    <dgm:cxn modelId="{AD7199DD-E918-4F93-A174-1DA63C559474}" srcId="{D86B29E6-7DB6-436A-8A7C-E6135714DD4F}" destId="{A08E6B08-4839-4CF0-B407-A0E183C1C4DD}" srcOrd="6" destOrd="0" parTransId="{86F029E5-AC6C-478C-864E-DABE14433A8E}" sibTransId="{A870206D-8E15-4853-B366-C41D0CF8B45B}"/>
    <dgm:cxn modelId="{BCDC34E2-8FDF-40EA-9322-CA2847B46C55}" type="presOf" srcId="{728F8DC1-6A76-4A56-9BED-D63071AA03EB}" destId="{581B7877-7C40-4620-9F2D-92D15CF8AA8B}" srcOrd="0" destOrd="0" presId="urn:microsoft.com/office/officeart/2005/8/layout/hProcess9#4"/>
    <dgm:cxn modelId="{968A45F5-0805-4CC7-8AAE-C714124F0A11}" srcId="{D86B29E6-7DB6-436A-8A7C-E6135714DD4F}" destId="{32924A14-9B47-4E0E-9A23-3975626FCB36}" srcOrd="8" destOrd="0" parTransId="{DAA85F13-81C7-4C85-8FEA-2E9DAAD0E8B3}" sibTransId="{573BF1BD-3277-4A64-A9AF-D0ECB4C46C2B}"/>
    <dgm:cxn modelId="{680196F8-5574-4582-A27C-3E29E9C8C3B1}" type="presOf" srcId="{E6F5DB5E-6BBC-4343-BDDC-774AE1201F40}" destId="{523932B8-AABD-4C1A-ACDE-E0C9741BE526}" srcOrd="0" destOrd="0" presId="urn:microsoft.com/office/officeart/2005/8/layout/hProcess9#4"/>
    <dgm:cxn modelId="{81AA7BFC-A9D8-439E-9BA3-C80137E5025B}" type="presOf" srcId="{E7517A5E-4E16-4E85-8624-3B6DDE2328C2}" destId="{B7536EC0-63CF-4671-8795-528304740388}" srcOrd="0" destOrd="0" presId="urn:microsoft.com/office/officeart/2005/8/layout/hProcess9#4"/>
    <dgm:cxn modelId="{FA3A8041-C545-45E5-A7C4-94AA2AC2B216}" type="presParOf" srcId="{7352FA05-A1A0-48C5-98E9-4A4BC5DA7D5F}" destId="{ADC70D37-AA5D-4576-9C6D-C21E46ADA879}" srcOrd="0" destOrd="0" presId="urn:microsoft.com/office/officeart/2005/8/layout/hProcess9#4"/>
    <dgm:cxn modelId="{6A4ABFF4-D93A-43E0-B763-88EE5F84CC04}" type="presParOf" srcId="{7352FA05-A1A0-48C5-98E9-4A4BC5DA7D5F}" destId="{3D0EA91E-B70C-4212-8A85-F9AC43FE94D8}" srcOrd="1" destOrd="0" presId="urn:microsoft.com/office/officeart/2005/8/layout/hProcess9#4"/>
    <dgm:cxn modelId="{0EA97D81-0400-4A63-9513-DE96934A2E18}" type="presParOf" srcId="{3D0EA91E-B70C-4212-8A85-F9AC43FE94D8}" destId="{523932B8-AABD-4C1A-ACDE-E0C9741BE526}" srcOrd="0" destOrd="0" presId="urn:microsoft.com/office/officeart/2005/8/layout/hProcess9#4"/>
    <dgm:cxn modelId="{A6F0587B-9843-41B3-93BD-15C3541406A1}" type="presParOf" srcId="{3D0EA91E-B70C-4212-8A85-F9AC43FE94D8}" destId="{02452826-2E1A-45B2-A3C7-09F90D022056}" srcOrd="1" destOrd="0" presId="urn:microsoft.com/office/officeart/2005/8/layout/hProcess9#4"/>
    <dgm:cxn modelId="{02F4DB66-45C4-4914-B072-7BF19ABCB9E8}" type="presParOf" srcId="{3D0EA91E-B70C-4212-8A85-F9AC43FE94D8}" destId="{B040D8BF-7E64-4AC7-9208-58753760F5E9}" srcOrd="2" destOrd="0" presId="urn:microsoft.com/office/officeart/2005/8/layout/hProcess9#4"/>
    <dgm:cxn modelId="{118057E4-C508-4CF2-84D3-DC73C0A8FA89}" type="presParOf" srcId="{3D0EA91E-B70C-4212-8A85-F9AC43FE94D8}" destId="{961E2102-EEAE-4CF8-9BE5-A16202097708}" srcOrd="3" destOrd="0" presId="urn:microsoft.com/office/officeart/2005/8/layout/hProcess9#4"/>
    <dgm:cxn modelId="{75589D41-D09B-46BB-9959-F4C7ECFA50C6}" type="presParOf" srcId="{3D0EA91E-B70C-4212-8A85-F9AC43FE94D8}" destId="{91C67387-8756-4D0E-8D8C-DE08CFDEBA64}" srcOrd="4" destOrd="0" presId="urn:microsoft.com/office/officeart/2005/8/layout/hProcess9#4"/>
    <dgm:cxn modelId="{BD39E2E5-EEEE-44FD-B422-8CBD074D694C}" type="presParOf" srcId="{3D0EA91E-B70C-4212-8A85-F9AC43FE94D8}" destId="{59A9BD53-6A82-4D7D-8E33-B035DED1EFCA}" srcOrd="5" destOrd="0" presId="urn:microsoft.com/office/officeart/2005/8/layout/hProcess9#4"/>
    <dgm:cxn modelId="{0C2844E8-15E2-4240-8E93-CAAC3051EE0A}" type="presParOf" srcId="{3D0EA91E-B70C-4212-8A85-F9AC43FE94D8}" destId="{DDB2A953-29AC-46FB-BAF9-2C2379F255E3}" srcOrd="6" destOrd="0" presId="urn:microsoft.com/office/officeart/2005/8/layout/hProcess9#4"/>
    <dgm:cxn modelId="{3F049412-EE8E-471C-A931-45CD2689D3DF}" type="presParOf" srcId="{3D0EA91E-B70C-4212-8A85-F9AC43FE94D8}" destId="{FDE79961-F33F-4C65-A9DF-A8ADF2A0A13A}" srcOrd="7" destOrd="0" presId="urn:microsoft.com/office/officeart/2005/8/layout/hProcess9#4"/>
    <dgm:cxn modelId="{5679CE1D-15E4-4F52-B44B-BB111E83F7BD}" type="presParOf" srcId="{3D0EA91E-B70C-4212-8A85-F9AC43FE94D8}" destId="{DB9340AB-85DF-4815-B382-B3404F3F9292}" srcOrd="8" destOrd="0" presId="urn:microsoft.com/office/officeart/2005/8/layout/hProcess9#4"/>
    <dgm:cxn modelId="{2AB2C64E-A743-4558-BBED-87A0EF274D16}" type="presParOf" srcId="{3D0EA91E-B70C-4212-8A85-F9AC43FE94D8}" destId="{B5A64F41-6924-4F9C-B4B1-DE5AD3BEC2AE}" srcOrd="9" destOrd="0" presId="urn:microsoft.com/office/officeart/2005/8/layout/hProcess9#4"/>
    <dgm:cxn modelId="{FACC2E75-725A-4F36-81F4-ED62392F04B9}" type="presParOf" srcId="{3D0EA91E-B70C-4212-8A85-F9AC43FE94D8}" destId="{581B7877-7C40-4620-9F2D-92D15CF8AA8B}" srcOrd="10" destOrd="0" presId="urn:microsoft.com/office/officeart/2005/8/layout/hProcess9#4"/>
    <dgm:cxn modelId="{E8ADC542-6235-48A2-8797-30A942E5E67B}" type="presParOf" srcId="{3D0EA91E-B70C-4212-8A85-F9AC43FE94D8}" destId="{83925B9F-D478-4277-A4FF-13B3EF782973}" srcOrd="11" destOrd="0" presId="urn:microsoft.com/office/officeart/2005/8/layout/hProcess9#4"/>
    <dgm:cxn modelId="{65C8756A-B8F7-415E-B948-CF796020C35C}" type="presParOf" srcId="{3D0EA91E-B70C-4212-8A85-F9AC43FE94D8}" destId="{125E365E-11A7-4A06-8322-EAB45E8BEBFC}" srcOrd="12" destOrd="0" presId="urn:microsoft.com/office/officeart/2005/8/layout/hProcess9#4"/>
    <dgm:cxn modelId="{CE0B4782-55F7-44BF-B61B-D756143F14C4}" type="presParOf" srcId="{3D0EA91E-B70C-4212-8A85-F9AC43FE94D8}" destId="{07D677B1-C5C7-4A47-B3DA-967E2BC17029}" srcOrd="13" destOrd="0" presId="urn:microsoft.com/office/officeart/2005/8/layout/hProcess9#4"/>
    <dgm:cxn modelId="{771C15F7-8596-4CA4-89DE-344787DAEB5A}" type="presParOf" srcId="{3D0EA91E-B70C-4212-8A85-F9AC43FE94D8}" destId="{DFC9801C-1ABD-434A-8DAA-95F14E1AA362}" srcOrd="14" destOrd="0" presId="urn:microsoft.com/office/officeart/2005/8/layout/hProcess9#4"/>
    <dgm:cxn modelId="{047665A3-F1E9-4A5D-99BA-7942F341EBF9}" type="presParOf" srcId="{3D0EA91E-B70C-4212-8A85-F9AC43FE94D8}" destId="{0D414251-D507-4C17-90F5-1CB421993BA4}" srcOrd="15" destOrd="0" presId="urn:microsoft.com/office/officeart/2005/8/layout/hProcess9#4"/>
    <dgm:cxn modelId="{1A37C217-44B9-4A2E-B2AD-8CACE3AF862D}" type="presParOf" srcId="{3D0EA91E-B70C-4212-8A85-F9AC43FE94D8}" destId="{34972A02-D21E-4D01-B370-BD5386751F65}" srcOrd="16" destOrd="0" presId="urn:microsoft.com/office/officeart/2005/8/layout/hProcess9#4"/>
    <dgm:cxn modelId="{5FD55865-AB24-45CD-B308-A177D0BEC220}" type="presParOf" srcId="{3D0EA91E-B70C-4212-8A85-F9AC43FE94D8}" destId="{260BBDCE-6D43-4C38-8C5F-8B6E0D6CDA33}" srcOrd="17" destOrd="0" presId="urn:microsoft.com/office/officeart/2005/8/layout/hProcess9#4"/>
    <dgm:cxn modelId="{BC99D29B-E703-45F6-804B-AFEE8C4A33AC}" type="presParOf" srcId="{3D0EA91E-B70C-4212-8A85-F9AC43FE94D8}" destId="{B7536EC0-63CF-4671-8795-528304740388}" srcOrd="18" destOrd="0" presId="urn:microsoft.com/office/officeart/2005/8/layout/hProcess9#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88A8C2-A111-440E-910E-9E075679947C}" type="doc">
      <dgm:prSet loTypeId="urn:microsoft.com/office/officeart/2005/8/layout/hierarchy2#1" loCatId="hierarchy" qsTypeId="urn:microsoft.com/office/officeart/2005/8/quickstyle/simple1#5" qsCatId="simple" csTypeId="urn:microsoft.com/office/officeart/2005/8/colors/colorful2#1" csCatId="colorful" phldr="1"/>
      <dgm:spPr/>
      <dgm:t>
        <a:bodyPr/>
        <a:lstStyle/>
        <a:p>
          <a:endParaRPr lang="zh-CN" altLang="en-US"/>
        </a:p>
      </dgm:t>
    </dgm:pt>
    <dgm:pt modelId="{7121357C-4AD8-409B-8EA4-1E46C139DC14}">
      <dgm:prSet phldrT="[文本]" phldr="0" custT="0"/>
      <dgm:spPr/>
      <dgm:t>
        <a:bodyPr vert="horz" wrap="square"/>
        <a:lstStyle/>
        <a:p>
          <a:pPr>
            <a:lnSpc>
              <a:spcPct val="100000"/>
            </a:lnSpc>
            <a:spcBef>
              <a:spcPct val="0"/>
            </a:spcBef>
            <a:spcAft>
              <a:spcPct val="35000"/>
            </a:spcAft>
          </a:pPr>
          <a:r>
            <a:rPr lang="en-US" altLang="zh-CN" dirty="0"/>
            <a:t>develop my curiosity</a:t>
          </a:r>
        </a:p>
      </dgm:t>
    </dgm:pt>
    <dgm:pt modelId="{325584DA-9123-4729-9AC5-ADCED192F55D}" type="parTrans" cxnId="{0279C02F-BEB8-4D23-94EF-00DD4F23E21C}">
      <dgm:prSet/>
      <dgm:spPr/>
      <dgm:t>
        <a:bodyPr/>
        <a:lstStyle/>
        <a:p>
          <a:endParaRPr lang="zh-CN" altLang="en-US"/>
        </a:p>
      </dgm:t>
    </dgm:pt>
    <dgm:pt modelId="{22E54D52-DC94-487C-873C-655A6B3433CF}" type="sibTrans" cxnId="{0279C02F-BEB8-4D23-94EF-00DD4F23E21C}">
      <dgm:prSet/>
      <dgm:spPr/>
      <dgm:t>
        <a:bodyPr/>
        <a:lstStyle/>
        <a:p>
          <a:endParaRPr lang="zh-CN" altLang="en-US"/>
        </a:p>
      </dgm:t>
    </dgm:pt>
    <dgm:pt modelId="{73AB5824-96FE-40E1-B168-2055A3765D46}">
      <dgm:prSet phldrT="[文本]" phldr="0" custT="0"/>
      <dgm:spPr/>
      <dgm:t>
        <a:bodyPr vert="horz" wrap="square"/>
        <a:lstStyle/>
        <a:p>
          <a:pPr>
            <a:lnSpc>
              <a:spcPct val="100000"/>
            </a:lnSpc>
            <a:spcBef>
              <a:spcPct val="0"/>
            </a:spcBef>
            <a:spcAft>
              <a:spcPct val="35000"/>
            </a:spcAft>
          </a:pPr>
          <a:r>
            <a:rPr lang="en-US" altLang="zh-CN" dirty="0"/>
            <a:t>observing and examing</a:t>
          </a:r>
        </a:p>
      </dgm:t>
    </dgm:pt>
    <dgm:pt modelId="{7C3840A8-E269-45AE-8675-92AAF97A6F73}" type="parTrans" cxnId="{AF900A2A-3D1D-4A2B-ABDC-0DF4D39DFC00}">
      <dgm:prSet/>
      <dgm:spPr/>
      <dgm:t>
        <a:bodyPr/>
        <a:lstStyle/>
        <a:p>
          <a:endParaRPr lang="zh-CN" altLang="en-US"/>
        </a:p>
      </dgm:t>
    </dgm:pt>
    <dgm:pt modelId="{9190B438-0C52-4272-A8D2-F0A6F3CCEDD0}" type="sibTrans" cxnId="{AF900A2A-3D1D-4A2B-ABDC-0DF4D39DFC00}">
      <dgm:prSet/>
      <dgm:spPr/>
      <dgm:t>
        <a:bodyPr/>
        <a:lstStyle/>
        <a:p>
          <a:endParaRPr lang="zh-CN" altLang="en-US"/>
        </a:p>
      </dgm:t>
    </dgm:pt>
    <dgm:pt modelId="{E33F287D-99FB-45A0-8A4B-6CA2F7D7E36C}">
      <dgm:prSet phldrT="[文本]" phldr="0" custT="0"/>
      <dgm:spPr/>
      <dgm:t>
        <a:bodyPr vert="horz" wrap="square"/>
        <a:lstStyle/>
        <a:p>
          <a:pPr>
            <a:lnSpc>
              <a:spcPct val="100000"/>
            </a:lnSpc>
            <a:spcBef>
              <a:spcPct val="0"/>
            </a:spcBef>
            <a:spcAft>
              <a:spcPct val="35000"/>
            </a:spcAft>
          </a:pPr>
          <a:r>
            <a:rPr lang="en-US" altLang="zh-CN" dirty="0"/>
            <a:t>adventurous curiosity</a:t>
          </a:r>
        </a:p>
      </dgm:t>
    </dgm:pt>
    <dgm:pt modelId="{D38C0500-ED2D-41AF-A700-250FB56E0627}" type="parTrans" cxnId="{3A1B2BAA-6977-4083-AAF9-BCAF0855D1AD}">
      <dgm:prSet/>
      <dgm:spPr/>
      <dgm:t>
        <a:bodyPr/>
        <a:lstStyle/>
        <a:p>
          <a:endParaRPr lang="zh-CN" altLang="en-US"/>
        </a:p>
      </dgm:t>
    </dgm:pt>
    <dgm:pt modelId="{67A0C72A-5C59-49A9-97F0-C4D295A91C98}" type="sibTrans" cxnId="{3A1B2BAA-6977-4083-AAF9-BCAF0855D1AD}">
      <dgm:prSet/>
      <dgm:spPr/>
      <dgm:t>
        <a:bodyPr/>
        <a:lstStyle/>
        <a:p>
          <a:endParaRPr lang="zh-CN" altLang="en-US"/>
        </a:p>
      </dgm:t>
    </dgm:pt>
    <dgm:pt modelId="{36A8860B-1676-4070-8834-2FC209A1DD2E}">
      <dgm:prSet phldrT="[文本]" phldr="0" custT="0"/>
      <dgm:spPr/>
      <dgm:t>
        <a:bodyPr vert="horz" wrap="square"/>
        <a:lstStyle/>
        <a:p>
          <a:pPr>
            <a:lnSpc>
              <a:spcPct val="100000"/>
            </a:lnSpc>
            <a:spcBef>
              <a:spcPct val="0"/>
            </a:spcBef>
            <a:spcAft>
              <a:spcPct val="35000"/>
            </a:spcAft>
          </a:pPr>
          <a:r>
            <a:rPr lang="en-US" altLang="zh-CN" dirty="0"/>
            <a:t>connecting mindset and imagining </a:t>
          </a:r>
        </a:p>
      </dgm:t>
    </dgm:pt>
    <dgm:pt modelId="{2FD6EACA-A4AD-46BC-B81F-697F63D3129E}" type="parTrans" cxnId="{C6FACBAE-FA03-404D-9FF9-33B849AF57F8}">
      <dgm:prSet/>
      <dgm:spPr/>
      <dgm:t>
        <a:bodyPr/>
        <a:lstStyle/>
        <a:p>
          <a:endParaRPr lang="zh-CN" altLang="en-US"/>
        </a:p>
      </dgm:t>
    </dgm:pt>
    <dgm:pt modelId="{1831AB7A-74DE-4EA2-8676-A302AF4C19C6}" type="sibTrans" cxnId="{C6FACBAE-FA03-404D-9FF9-33B849AF57F8}">
      <dgm:prSet/>
      <dgm:spPr/>
      <dgm:t>
        <a:bodyPr/>
        <a:lstStyle/>
        <a:p>
          <a:endParaRPr lang="zh-CN" altLang="en-US"/>
        </a:p>
      </dgm:t>
    </dgm:pt>
    <dgm:pt modelId="{F7AB3428-5B0E-4CCA-B0DF-AE61DB04E78C}">
      <dgm:prSet phldrT="[文本]" phldr="0" custT="0"/>
      <dgm:spPr/>
      <dgm:t>
        <a:bodyPr vert="horz" wrap="square"/>
        <a:lstStyle/>
        <a:p>
          <a:pPr>
            <a:lnSpc>
              <a:spcPct val="100000"/>
            </a:lnSpc>
            <a:spcBef>
              <a:spcPct val="0"/>
            </a:spcBef>
            <a:spcAft>
              <a:spcPct val="35000"/>
            </a:spcAft>
          </a:pPr>
          <a:r>
            <a:rPr lang="en-US" altLang="zh-CN" dirty="0"/>
            <a:t>empathetic curiosity</a:t>
          </a:r>
        </a:p>
      </dgm:t>
    </dgm:pt>
    <dgm:pt modelId="{7022372F-F7CD-4F9F-B528-39565D2E0827}" type="parTrans" cxnId="{E1DAC24E-850A-4A87-9E2C-EA7BCFE856C3}">
      <dgm:prSet/>
      <dgm:spPr/>
      <dgm:t>
        <a:bodyPr/>
        <a:lstStyle/>
        <a:p>
          <a:endParaRPr lang="zh-CN" altLang="en-US"/>
        </a:p>
      </dgm:t>
    </dgm:pt>
    <dgm:pt modelId="{0C0CD2B1-886A-448E-A984-853119BD8BED}" type="sibTrans" cxnId="{E1DAC24E-850A-4A87-9E2C-EA7BCFE856C3}">
      <dgm:prSet/>
      <dgm:spPr/>
      <dgm:t>
        <a:bodyPr/>
        <a:lstStyle/>
        <a:p>
          <a:endParaRPr lang="zh-CN" altLang="en-US"/>
        </a:p>
      </dgm:t>
    </dgm:pt>
    <dgm:pt modelId="{38A59BE2-9130-4257-AE77-DC3401A0FA8A}" type="pres">
      <dgm:prSet presAssocID="{0F88A8C2-A111-440E-910E-9E075679947C}" presName="diagram" presStyleCnt="0">
        <dgm:presLayoutVars>
          <dgm:chPref val="1"/>
          <dgm:dir/>
          <dgm:animOne val="branch"/>
          <dgm:animLvl val="lvl"/>
          <dgm:resizeHandles val="exact"/>
        </dgm:presLayoutVars>
      </dgm:prSet>
      <dgm:spPr/>
    </dgm:pt>
    <dgm:pt modelId="{C4D994C1-FE66-40BA-B994-BA68E64A920F}" type="pres">
      <dgm:prSet presAssocID="{7121357C-4AD8-409B-8EA4-1E46C139DC14}" presName="root1" presStyleCnt="0"/>
      <dgm:spPr/>
    </dgm:pt>
    <dgm:pt modelId="{F99F48BA-9837-4EB0-A5FD-8AD140A30C50}" type="pres">
      <dgm:prSet presAssocID="{7121357C-4AD8-409B-8EA4-1E46C139DC14}" presName="LevelOneTextNode" presStyleLbl="node0" presStyleIdx="0" presStyleCnt="1" custLinFactNeighborX="-59274" custLinFactNeighborY="-8349">
        <dgm:presLayoutVars>
          <dgm:chPref val="3"/>
        </dgm:presLayoutVars>
      </dgm:prSet>
      <dgm:spPr/>
    </dgm:pt>
    <dgm:pt modelId="{D235103C-097E-45EE-80D6-B5E694B5FB53}" type="pres">
      <dgm:prSet presAssocID="{7121357C-4AD8-409B-8EA4-1E46C139DC14}" presName="level2hierChild" presStyleCnt="0"/>
      <dgm:spPr/>
    </dgm:pt>
    <dgm:pt modelId="{724F476E-0E4B-4027-B80D-0CBCB54AE0AF}" type="pres">
      <dgm:prSet presAssocID="{7C3840A8-E269-45AE-8675-92AAF97A6F73}" presName="conn2-1" presStyleLbl="parChTrans1D2" presStyleIdx="0" presStyleCnt="2"/>
      <dgm:spPr/>
    </dgm:pt>
    <dgm:pt modelId="{BA5AA64D-A56C-4FF2-A5C2-FC210317285A}" type="pres">
      <dgm:prSet presAssocID="{7C3840A8-E269-45AE-8675-92AAF97A6F73}" presName="connTx" presStyleLbl="parChTrans1D2" presStyleIdx="0" presStyleCnt="2"/>
      <dgm:spPr/>
    </dgm:pt>
    <dgm:pt modelId="{3DC9F3AE-D619-4664-BB40-FA626EC9FF86}" type="pres">
      <dgm:prSet presAssocID="{73AB5824-96FE-40E1-B168-2055A3765D46}" presName="root2" presStyleCnt="0"/>
      <dgm:spPr/>
    </dgm:pt>
    <dgm:pt modelId="{301F535B-416E-4F96-988A-AD31F30DE5AC}" type="pres">
      <dgm:prSet presAssocID="{73AB5824-96FE-40E1-B168-2055A3765D46}" presName="LevelTwoTextNode" presStyleLbl="node2" presStyleIdx="0" presStyleCnt="2" custScaleX="170854" custLinFactNeighborX="556" custLinFactNeighborY="7049">
        <dgm:presLayoutVars>
          <dgm:chPref val="3"/>
        </dgm:presLayoutVars>
      </dgm:prSet>
      <dgm:spPr/>
    </dgm:pt>
    <dgm:pt modelId="{F1774A3B-182A-40A2-B723-C2B09EE40C02}" type="pres">
      <dgm:prSet presAssocID="{73AB5824-96FE-40E1-B168-2055A3765D46}" presName="level3hierChild" presStyleCnt="0"/>
      <dgm:spPr/>
    </dgm:pt>
    <dgm:pt modelId="{0DE28CFB-3382-42B5-8711-8281E5D8ED6A}" type="pres">
      <dgm:prSet presAssocID="{D38C0500-ED2D-41AF-A700-250FB56E0627}" presName="conn2-1" presStyleLbl="parChTrans1D3" presStyleIdx="0" presStyleCnt="2"/>
      <dgm:spPr/>
    </dgm:pt>
    <dgm:pt modelId="{6A3B0604-815C-471C-A74E-A6867B7154F3}" type="pres">
      <dgm:prSet presAssocID="{D38C0500-ED2D-41AF-A700-250FB56E0627}" presName="connTx" presStyleLbl="parChTrans1D3" presStyleIdx="0" presStyleCnt="2"/>
      <dgm:spPr/>
    </dgm:pt>
    <dgm:pt modelId="{164F0D7D-EE8B-4362-A757-ED32E1DABCDA}" type="pres">
      <dgm:prSet presAssocID="{E33F287D-99FB-45A0-8A4B-6CA2F7D7E36C}" presName="root2" presStyleCnt="0"/>
      <dgm:spPr/>
    </dgm:pt>
    <dgm:pt modelId="{789BBD24-451F-44FD-92D5-28DEF013B1BF}" type="pres">
      <dgm:prSet presAssocID="{E33F287D-99FB-45A0-8A4B-6CA2F7D7E36C}" presName="LevelTwoTextNode" presStyleLbl="node3" presStyleIdx="0" presStyleCnt="2" custScaleX="157235" custLinFactNeighborX="3292" custLinFactNeighborY="7049">
        <dgm:presLayoutVars>
          <dgm:chPref val="3"/>
        </dgm:presLayoutVars>
      </dgm:prSet>
      <dgm:spPr/>
    </dgm:pt>
    <dgm:pt modelId="{44ACA613-EDE3-42E4-B84C-17C7171AF127}" type="pres">
      <dgm:prSet presAssocID="{E33F287D-99FB-45A0-8A4B-6CA2F7D7E36C}" presName="level3hierChild" presStyleCnt="0"/>
      <dgm:spPr/>
    </dgm:pt>
    <dgm:pt modelId="{BB8CC0AE-FC7B-46A6-A85C-674E4DAEEA20}" type="pres">
      <dgm:prSet presAssocID="{2FD6EACA-A4AD-46BC-B81F-697F63D3129E}" presName="conn2-1" presStyleLbl="parChTrans1D2" presStyleIdx="1" presStyleCnt="2"/>
      <dgm:spPr/>
    </dgm:pt>
    <dgm:pt modelId="{20D46A45-27B7-4F76-9F5D-5107EED18C00}" type="pres">
      <dgm:prSet presAssocID="{2FD6EACA-A4AD-46BC-B81F-697F63D3129E}" presName="connTx" presStyleLbl="parChTrans1D2" presStyleIdx="1" presStyleCnt="2"/>
      <dgm:spPr/>
    </dgm:pt>
    <dgm:pt modelId="{7F3E8FF0-1A1B-41FF-8889-B38C6CED9EA9}" type="pres">
      <dgm:prSet presAssocID="{36A8860B-1676-4070-8834-2FC209A1DD2E}" presName="root2" presStyleCnt="0"/>
      <dgm:spPr/>
    </dgm:pt>
    <dgm:pt modelId="{FE674EFA-EBBD-421E-9DC8-3D46D321CEA6}" type="pres">
      <dgm:prSet presAssocID="{36A8860B-1676-4070-8834-2FC209A1DD2E}" presName="LevelTwoTextNode" presStyleLbl="node2" presStyleIdx="1" presStyleCnt="2" custScaleX="190144">
        <dgm:presLayoutVars>
          <dgm:chPref val="3"/>
        </dgm:presLayoutVars>
      </dgm:prSet>
      <dgm:spPr/>
    </dgm:pt>
    <dgm:pt modelId="{96D306DB-6AE3-46FD-8BF8-8CE7DA2F8A27}" type="pres">
      <dgm:prSet presAssocID="{36A8860B-1676-4070-8834-2FC209A1DD2E}" presName="level3hierChild" presStyleCnt="0"/>
      <dgm:spPr/>
    </dgm:pt>
    <dgm:pt modelId="{8737D051-C039-4097-B7ED-0FE355A0EECC}" type="pres">
      <dgm:prSet presAssocID="{7022372F-F7CD-4F9F-B528-39565D2E0827}" presName="conn2-1" presStyleLbl="parChTrans1D3" presStyleIdx="1" presStyleCnt="2"/>
      <dgm:spPr/>
    </dgm:pt>
    <dgm:pt modelId="{02C1A855-05D4-4855-B4D0-199AF0F0C791}" type="pres">
      <dgm:prSet presAssocID="{7022372F-F7CD-4F9F-B528-39565D2E0827}" presName="connTx" presStyleLbl="parChTrans1D3" presStyleIdx="1" presStyleCnt="2"/>
      <dgm:spPr/>
    </dgm:pt>
    <dgm:pt modelId="{1A252F82-2D96-4BB9-85B9-B1AB7B57F647}" type="pres">
      <dgm:prSet presAssocID="{F7AB3428-5B0E-4CCA-B0DF-AE61DB04E78C}" presName="root2" presStyleCnt="0"/>
      <dgm:spPr/>
    </dgm:pt>
    <dgm:pt modelId="{0380DEF9-A701-4AA2-921F-0D6BBA418668}" type="pres">
      <dgm:prSet presAssocID="{F7AB3428-5B0E-4CCA-B0DF-AE61DB04E78C}" presName="LevelTwoTextNode" presStyleLbl="node3" presStyleIdx="1" presStyleCnt="2">
        <dgm:presLayoutVars>
          <dgm:chPref val="3"/>
        </dgm:presLayoutVars>
      </dgm:prSet>
      <dgm:spPr/>
    </dgm:pt>
    <dgm:pt modelId="{98599873-7F17-4F7D-B64F-D927437AB945}" type="pres">
      <dgm:prSet presAssocID="{F7AB3428-5B0E-4CCA-B0DF-AE61DB04E78C}" presName="level3hierChild" presStyleCnt="0"/>
      <dgm:spPr/>
    </dgm:pt>
  </dgm:ptLst>
  <dgm:cxnLst>
    <dgm:cxn modelId="{A6515002-AE58-42DC-8846-55E4BAC030F2}" type="presOf" srcId="{7022372F-F7CD-4F9F-B528-39565D2E0827}" destId="{02C1A855-05D4-4855-B4D0-199AF0F0C791}" srcOrd="1" destOrd="0" presId="urn:microsoft.com/office/officeart/2005/8/layout/hierarchy2#1"/>
    <dgm:cxn modelId="{8B05050F-6080-4731-984B-91A9357C28F7}" type="presOf" srcId="{36A8860B-1676-4070-8834-2FC209A1DD2E}" destId="{FE674EFA-EBBD-421E-9DC8-3D46D321CEA6}" srcOrd="0" destOrd="0" presId="urn:microsoft.com/office/officeart/2005/8/layout/hierarchy2#1"/>
    <dgm:cxn modelId="{AF900A2A-3D1D-4A2B-ABDC-0DF4D39DFC00}" srcId="{7121357C-4AD8-409B-8EA4-1E46C139DC14}" destId="{73AB5824-96FE-40E1-B168-2055A3765D46}" srcOrd="0" destOrd="0" parTransId="{7C3840A8-E269-45AE-8675-92AAF97A6F73}" sibTransId="{9190B438-0C52-4272-A8D2-F0A6F3CCEDD0}"/>
    <dgm:cxn modelId="{0279C02F-BEB8-4D23-94EF-00DD4F23E21C}" srcId="{0F88A8C2-A111-440E-910E-9E075679947C}" destId="{7121357C-4AD8-409B-8EA4-1E46C139DC14}" srcOrd="0" destOrd="0" parTransId="{325584DA-9123-4729-9AC5-ADCED192F55D}" sibTransId="{22E54D52-DC94-487C-873C-655A6B3433CF}"/>
    <dgm:cxn modelId="{D60EF05B-81FB-4DFD-9EBC-15A6C88472B0}" type="presOf" srcId="{0F88A8C2-A111-440E-910E-9E075679947C}" destId="{38A59BE2-9130-4257-AE77-DC3401A0FA8A}" srcOrd="0" destOrd="0" presId="urn:microsoft.com/office/officeart/2005/8/layout/hierarchy2#1"/>
    <dgm:cxn modelId="{E1DAC24E-850A-4A87-9E2C-EA7BCFE856C3}" srcId="{36A8860B-1676-4070-8834-2FC209A1DD2E}" destId="{F7AB3428-5B0E-4CCA-B0DF-AE61DB04E78C}" srcOrd="0" destOrd="0" parTransId="{7022372F-F7CD-4F9F-B528-39565D2E0827}" sibTransId="{0C0CD2B1-886A-448E-A984-853119BD8BED}"/>
    <dgm:cxn modelId="{D0F6847E-B63F-465E-A44B-3A06CBB05220}" type="presOf" srcId="{7C3840A8-E269-45AE-8675-92AAF97A6F73}" destId="{724F476E-0E4B-4027-B80D-0CBCB54AE0AF}" srcOrd="0" destOrd="0" presId="urn:microsoft.com/office/officeart/2005/8/layout/hierarchy2#1"/>
    <dgm:cxn modelId="{3DFAAE95-1D50-4A6D-A75A-E166839DEC2C}" type="presOf" srcId="{2FD6EACA-A4AD-46BC-B81F-697F63D3129E}" destId="{20D46A45-27B7-4F76-9F5D-5107EED18C00}" srcOrd="1" destOrd="0" presId="urn:microsoft.com/office/officeart/2005/8/layout/hierarchy2#1"/>
    <dgm:cxn modelId="{DD1F619D-2927-43CE-8B35-0B1F2E9A2158}" type="presOf" srcId="{D38C0500-ED2D-41AF-A700-250FB56E0627}" destId="{6A3B0604-815C-471C-A74E-A6867B7154F3}" srcOrd="1" destOrd="0" presId="urn:microsoft.com/office/officeart/2005/8/layout/hierarchy2#1"/>
    <dgm:cxn modelId="{3A1B2BAA-6977-4083-AAF9-BCAF0855D1AD}" srcId="{73AB5824-96FE-40E1-B168-2055A3765D46}" destId="{E33F287D-99FB-45A0-8A4B-6CA2F7D7E36C}" srcOrd="0" destOrd="0" parTransId="{D38C0500-ED2D-41AF-A700-250FB56E0627}" sibTransId="{67A0C72A-5C59-49A9-97F0-C4D295A91C98}"/>
    <dgm:cxn modelId="{C6FACBAE-FA03-404D-9FF9-33B849AF57F8}" srcId="{7121357C-4AD8-409B-8EA4-1E46C139DC14}" destId="{36A8860B-1676-4070-8834-2FC209A1DD2E}" srcOrd="1" destOrd="0" parTransId="{2FD6EACA-A4AD-46BC-B81F-697F63D3129E}" sibTransId="{1831AB7A-74DE-4EA2-8676-A302AF4C19C6}"/>
    <dgm:cxn modelId="{C0A2BAB1-948F-4046-948F-2FE33D6F0699}" type="presOf" srcId="{73AB5824-96FE-40E1-B168-2055A3765D46}" destId="{301F535B-416E-4F96-988A-AD31F30DE5AC}" srcOrd="0" destOrd="0" presId="urn:microsoft.com/office/officeart/2005/8/layout/hierarchy2#1"/>
    <dgm:cxn modelId="{3ED5C1C2-677A-4485-B2F1-962EB7D62F15}" type="presOf" srcId="{E33F287D-99FB-45A0-8A4B-6CA2F7D7E36C}" destId="{789BBD24-451F-44FD-92D5-28DEF013B1BF}" srcOrd="0" destOrd="0" presId="urn:microsoft.com/office/officeart/2005/8/layout/hierarchy2#1"/>
    <dgm:cxn modelId="{418CEBC7-3CFE-4377-9E48-75E75713E5D6}" type="presOf" srcId="{7C3840A8-E269-45AE-8675-92AAF97A6F73}" destId="{BA5AA64D-A56C-4FF2-A5C2-FC210317285A}" srcOrd="1" destOrd="0" presId="urn:microsoft.com/office/officeart/2005/8/layout/hierarchy2#1"/>
    <dgm:cxn modelId="{6B4775D1-C7AC-47DB-A6BB-DB14CA5C20A4}" type="presOf" srcId="{7022372F-F7CD-4F9F-B528-39565D2E0827}" destId="{8737D051-C039-4097-B7ED-0FE355A0EECC}" srcOrd="0" destOrd="0" presId="urn:microsoft.com/office/officeart/2005/8/layout/hierarchy2#1"/>
    <dgm:cxn modelId="{F913F6DE-C625-4A91-B584-1576EDC8442C}" type="presOf" srcId="{F7AB3428-5B0E-4CCA-B0DF-AE61DB04E78C}" destId="{0380DEF9-A701-4AA2-921F-0D6BBA418668}" srcOrd="0" destOrd="0" presId="urn:microsoft.com/office/officeart/2005/8/layout/hierarchy2#1"/>
    <dgm:cxn modelId="{EB503FDF-30E4-4CB5-9527-040CE58EC354}" type="presOf" srcId="{2FD6EACA-A4AD-46BC-B81F-697F63D3129E}" destId="{BB8CC0AE-FC7B-46A6-A85C-674E4DAEEA20}" srcOrd="0" destOrd="0" presId="urn:microsoft.com/office/officeart/2005/8/layout/hierarchy2#1"/>
    <dgm:cxn modelId="{D796A9F2-50F1-4A63-8A98-99D13DA1BC5E}" type="presOf" srcId="{7121357C-4AD8-409B-8EA4-1E46C139DC14}" destId="{F99F48BA-9837-4EB0-A5FD-8AD140A30C50}" srcOrd="0" destOrd="0" presId="urn:microsoft.com/office/officeart/2005/8/layout/hierarchy2#1"/>
    <dgm:cxn modelId="{A57D00F6-48F9-4264-8E65-475959284CD9}" type="presOf" srcId="{D38C0500-ED2D-41AF-A700-250FB56E0627}" destId="{0DE28CFB-3382-42B5-8711-8281E5D8ED6A}" srcOrd="0" destOrd="0" presId="urn:microsoft.com/office/officeart/2005/8/layout/hierarchy2#1"/>
    <dgm:cxn modelId="{E7B51124-859A-4037-8F45-F5C5B77E7737}" type="presParOf" srcId="{38A59BE2-9130-4257-AE77-DC3401A0FA8A}" destId="{C4D994C1-FE66-40BA-B994-BA68E64A920F}" srcOrd="0" destOrd="0" presId="urn:microsoft.com/office/officeart/2005/8/layout/hierarchy2#1"/>
    <dgm:cxn modelId="{E7ABB325-C374-4C59-8D91-6DFF3C937FB1}" type="presParOf" srcId="{C4D994C1-FE66-40BA-B994-BA68E64A920F}" destId="{F99F48BA-9837-4EB0-A5FD-8AD140A30C50}" srcOrd="0" destOrd="0" presId="urn:microsoft.com/office/officeart/2005/8/layout/hierarchy2#1"/>
    <dgm:cxn modelId="{5553FC98-4569-49DF-B8F5-D75C0A379D7B}" type="presParOf" srcId="{C4D994C1-FE66-40BA-B994-BA68E64A920F}" destId="{D235103C-097E-45EE-80D6-B5E694B5FB53}" srcOrd="1" destOrd="0" presId="urn:microsoft.com/office/officeart/2005/8/layout/hierarchy2#1"/>
    <dgm:cxn modelId="{D78EDA3B-D6E5-4759-BD73-4D5F43F1836A}" type="presParOf" srcId="{D235103C-097E-45EE-80D6-B5E694B5FB53}" destId="{724F476E-0E4B-4027-B80D-0CBCB54AE0AF}" srcOrd="0" destOrd="0" presId="urn:microsoft.com/office/officeart/2005/8/layout/hierarchy2#1"/>
    <dgm:cxn modelId="{301FE869-478E-4C40-9684-25E93B96048E}" type="presParOf" srcId="{724F476E-0E4B-4027-B80D-0CBCB54AE0AF}" destId="{BA5AA64D-A56C-4FF2-A5C2-FC210317285A}" srcOrd="0" destOrd="0" presId="urn:microsoft.com/office/officeart/2005/8/layout/hierarchy2#1"/>
    <dgm:cxn modelId="{57EFF875-6197-4E58-82F4-5B1CC7D68013}" type="presParOf" srcId="{D235103C-097E-45EE-80D6-B5E694B5FB53}" destId="{3DC9F3AE-D619-4664-BB40-FA626EC9FF86}" srcOrd="1" destOrd="0" presId="urn:microsoft.com/office/officeart/2005/8/layout/hierarchy2#1"/>
    <dgm:cxn modelId="{B1C8A45C-5262-42D2-B2D5-07B06083F671}" type="presParOf" srcId="{3DC9F3AE-D619-4664-BB40-FA626EC9FF86}" destId="{301F535B-416E-4F96-988A-AD31F30DE5AC}" srcOrd="0" destOrd="0" presId="urn:microsoft.com/office/officeart/2005/8/layout/hierarchy2#1"/>
    <dgm:cxn modelId="{4430A696-CE31-41F4-AF52-E7221529461A}" type="presParOf" srcId="{3DC9F3AE-D619-4664-BB40-FA626EC9FF86}" destId="{F1774A3B-182A-40A2-B723-C2B09EE40C02}" srcOrd="1" destOrd="0" presId="urn:microsoft.com/office/officeart/2005/8/layout/hierarchy2#1"/>
    <dgm:cxn modelId="{7C788B8E-5FE8-4932-9610-B033B935C111}" type="presParOf" srcId="{F1774A3B-182A-40A2-B723-C2B09EE40C02}" destId="{0DE28CFB-3382-42B5-8711-8281E5D8ED6A}" srcOrd="0" destOrd="0" presId="urn:microsoft.com/office/officeart/2005/8/layout/hierarchy2#1"/>
    <dgm:cxn modelId="{A262CDD6-691F-4DD8-AFA8-0FAB0E635997}" type="presParOf" srcId="{0DE28CFB-3382-42B5-8711-8281E5D8ED6A}" destId="{6A3B0604-815C-471C-A74E-A6867B7154F3}" srcOrd="0" destOrd="0" presId="urn:microsoft.com/office/officeart/2005/8/layout/hierarchy2#1"/>
    <dgm:cxn modelId="{68674D68-835B-487E-8C24-9731FA0E0436}" type="presParOf" srcId="{F1774A3B-182A-40A2-B723-C2B09EE40C02}" destId="{164F0D7D-EE8B-4362-A757-ED32E1DABCDA}" srcOrd="1" destOrd="0" presId="urn:microsoft.com/office/officeart/2005/8/layout/hierarchy2#1"/>
    <dgm:cxn modelId="{E3A43DE2-D20E-445C-B865-7D7F0ACB18EB}" type="presParOf" srcId="{164F0D7D-EE8B-4362-A757-ED32E1DABCDA}" destId="{789BBD24-451F-44FD-92D5-28DEF013B1BF}" srcOrd="0" destOrd="0" presId="urn:microsoft.com/office/officeart/2005/8/layout/hierarchy2#1"/>
    <dgm:cxn modelId="{ADEF8F63-63C5-44EC-8A4E-3B6DA2A14CED}" type="presParOf" srcId="{164F0D7D-EE8B-4362-A757-ED32E1DABCDA}" destId="{44ACA613-EDE3-42E4-B84C-17C7171AF127}" srcOrd="1" destOrd="0" presId="urn:microsoft.com/office/officeart/2005/8/layout/hierarchy2#1"/>
    <dgm:cxn modelId="{A640FCB5-1FB4-4A0A-853B-4782EA13E738}" type="presParOf" srcId="{D235103C-097E-45EE-80D6-B5E694B5FB53}" destId="{BB8CC0AE-FC7B-46A6-A85C-674E4DAEEA20}" srcOrd="2" destOrd="0" presId="urn:microsoft.com/office/officeart/2005/8/layout/hierarchy2#1"/>
    <dgm:cxn modelId="{F9740F1B-10EA-4101-80A2-48C86A410A61}" type="presParOf" srcId="{BB8CC0AE-FC7B-46A6-A85C-674E4DAEEA20}" destId="{20D46A45-27B7-4F76-9F5D-5107EED18C00}" srcOrd="0" destOrd="0" presId="urn:microsoft.com/office/officeart/2005/8/layout/hierarchy2#1"/>
    <dgm:cxn modelId="{CF4BEE0F-33CB-40B7-897B-1BAF769F8ED9}" type="presParOf" srcId="{D235103C-097E-45EE-80D6-B5E694B5FB53}" destId="{7F3E8FF0-1A1B-41FF-8889-B38C6CED9EA9}" srcOrd="3" destOrd="0" presId="urn:microsoft.com/office/officeart/2005/8/layout/hierarchy2#1"/>
    <dgm:cxn modelId="{B6DB4397-E9A7-480D-936A-295A8A82C005}" type="presParOf" srcId="{7F3E8FF0-1A1B-41FF-8889-B38C6CED9EA9}" destId="{FE674EFA-EBBD-421E-9DC8-3D46D321CEA6}" srcOrd="0" destOrd="0" presId="urn:microsoft.com/office/officeart/2005/8/layout/hierarchy2#1"/>
    <dgm:cxn modelId="{A3A077FF-59F3-4E6A-89EA-8AA5EFFDDF58}" type="presParOf" srcId="{7F3E8FF0-1A1B-41FF-8889-B38C6CED9EA9}" destId="{96D306DB-6AE3-46FD-8BF8-8CE7DA2F8A27}" srcOrd="1" destOrd="0" presId="urn:microsoft.com/office/officeart/2005/8/layout/hierarchy2#1"/>
    <dgm:cxn modelId="{BF1F0F13-95F4-421C-84EF-1C513BE1FB01}" type="presParOf" srcId="{96D306DB-6AE3-46FD-8BF8-8CE7DA2F8A27}" destId="{8737D051-C039-4097-B7ED-0FE355A0EECC}" srcOrd="0" destOrd="0" presId="urn:microsoft.com/office/officeart/2005/8/layout/hierarchy2#1"/>
    <dgm:cxn modelId="{5662497E-0730-4A76-8777-70F795DC1D08}" type="presParOf" srcId="{8737D051-C039-4097-B7ED-0FE355A0EECC}" destId="{02C1A855-05D4-4855-B4D0-199AF0F0C791}" srcOrd="0" destOrd="0" presId="urn:microsoft.com/office/officeart/2005/8/layout/hierarchy2#1"/>
    <dgm:cxn modelId="{D951B7B3-CAEA-4D68-9F82-0244FFB090FA}" type="presParOf" srcId="{96D306DB-6AE3-46FD-8BF8-8CE7DA2F8A27}" destId="{1A252F82-2D96-4BB9-85B9-B1AB7B57F647}" srcOrd="1" destOrd="0" presId="urn:microsoft.com/office/officeart/2005/8/layout/hierarchy2#1"/>
    <dgm:cxn modelId="{1C3CE74B-6D8C-46CD-B459-23E4D36DE4E0}" type="presParOf" srcId="{1A252F82-2D96-4BB9-85B9-B1AB7B57F647}" destId="{0380DEF9-A701-4AA2-921F-0D6BBA418668}" srcOrd="0" destOrd="0" presId="urn:microsoft.com/office/officeart/2005/8/layout/hierarchy2#1"/>
    <dgm:cxn modelId="{5BC430FC-CD56-4C10-AFD9-14FFD35A08AE}" type="presParOf" srcId="{1A252F82-2D96-4BB9-85B9-B1AB7B57F647}" destId="{98599873-7F17-4F7D-B64F-D927437AB945}" srcOrd="1" destOrd="0" presId="urn:microsoft.com/office/officeart/2005/8/layout/hierarchy2#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40DA46-8C1E-4AE8-AAF3-7603C2B70686}" type="doc">
      <dgm:prSet loTypeId="urn:microsoft.com/office/officeart/2005/8/layout/process1" loCatId="process" qsTypeId="urn:microsoft.com/office/officeart/2005/8/quickstyle/simple1#6" qsCatId="simple" csTypeId="urn:microsoft.com/office/officeart/2005/8/colors/colorful1#1" csCatId="colorful" phldr="1"/>
      <dgm:spPr/>
    </dgm:pt>
    <dgm:pt modelId="{A608A0AE-2EF4-41F0-8E1A-38B2B8D2BE23}">
      <dgm:prSet phldrT="[文本]" phldr="0" custT="0"/>
      <dgm:spPr/>
      <dgm:t>
        <a:bodyPr vert="horz" wrap="square"/>
        <a:lstStyle/>
        <a:p>
          <a:pPr>
            <a:lnSpc>
              <a:spcPct val="100000"/>
            </a:lnSpc>
            <a:spcBef>
              <a:spcPct val="0"/>
            </a:spcBef>
            <a:spcAft>
              <a:spcPct val="35000"/>
            </a:spcAft>
          </a:pPr>
          <a:r>
            <a:rPr lang="en-US" altLang="zh-CN" b="1" dirty="0"/>
            <a:t>my own example</a:t>
          </a:r>
        </a:p>
      </dgm:t>
    </dgm:pt>
    <dgm:pt modelId="{816A3C35-8164-47BD-8219-F9E26A6D1E6E}" type="parTrans" cxnId="{76F9D5C7-C232-4C25-A00F-F19A5AF22602}">
      <dgm:prSet/>
      <dgm:spPr/>
      <dgm:t>
        <a:bodyPr/>
        <a:lstStyle/>
        <a:p>
          <a:endParaRPr lang="zh-CN" altLang="en-US"/>
        </a:p>
      </dgm:t>
    </dgm:pt>
    <dgm:pt modelId="{3A5992F9-5842-491E-8264-E1EFA3BCD9F3}" type="sibTrans" cxnId="{76F9D5C7-C232-4C25-A00F-F19A5AF22602}">
      <dgm:prSet/>
      <dgm:spPr/>
      <dgm:t>
        <a:bodyPr/>
        <a:lstStyle/>
        <a:p>
          <a:endParaRPr lang="zh-CN" altLang="en-US"/>
        </a:p>
      </dgm:t>
    </dgm:pt>
    <dgm:pt modelId="{915E4CA1-08EB-4672-9FB8-1C3D8CB420CE}">
      <dgm:prSet phldrT="[文本]" phldr="0" custT="0"/>
      <dgm:spPr/>
      <dgm:t>
        <a:bodyPr vert="horz" wrap="square"/>
        <a:lstStyle/>
        <a:p>
          <a:pPr>
            <a:lnSpc>
              <a:spcPct val="100000"/>
            </a:lnSpc>
            <a:spcBef>
              <a:spcPct val="0"/>
            </a:spcBef>
            <a:spcAft>
              <a:spcPct val="35000"/>
            </a:spcAft>
          </a:pPr>
          <a:r>
            <a:rPr lang="en-US" altLang="zh-CN" b="1" dirty="0"/>
            <a:t>reading books</a:t>
          </a:r>
        </a:p>
      </dgm:t>
    </dgm:pt>
    <dgm:pt modelId="{134ECF01-1B4E-439E-B800-8E0C5D9EE2E2}" type="parTrans" cxnId="{B031DAC2-178C-4CF9-BB9A-08694DFC37A3}">
      <dgm:prSet/>
      <dgm:spPr/>
      <dgm:t>
        <a:bodyPr/>
        <a:lstStyle/>
        <a:p>
          <a:endParaRPr lang="zh-CN" altLang="en-US"/>
        </a:p>
      </dgm:t>
    </dgm:pt>
    <dgm:pt modelId="{A8AD857D-9273-40EE-8831-2476E4AE598A}" type="sibTrans" cxnId="{B031DAC2-178C-4CF9-BB9A-08694DFC37A3}">
      <dgm:prSet/>
      <dgm:spPr/>
      <dgm:t>
        <a:bodyPr/>
        <a:lstStyle/>
        <a:p>
          <a:endParaRPr lang="zh-CN" altLang="en-US"/>
        </a:p>
      </dgm:t>
    </dgm:pt>
    <dgm:pt modelId="{6B82CF15-19EF-4887-8537-E889158976A6}">
      <dgm:prSet phldrT="[文本]" phldr="0" custT="0"/>
      <dgm:spPr/>
      <dgm:t>
        <a:bodyPr vert="horz" wrap="square"/>
        <a:lstStyle/>
        <a:p>
          <a:pPr>
            <a:lnSpc>
              <a:spcPct val="100000"/>
            </a:lnSpc>
            <a:spcBef>
              <a:spcPct val="0"/>
            </a:spcBef>
            <a:spcAft>
              <a:spcPct val="35000"/>
            </a:spcAft>
          </a:pPr>
          <a:r>
            <a:rPr b="1">
              <a:sym typeface="+mn-ea"/>
            </a:rPr>
            <a:t>d</a:t>
          </a:r>
          <a:r>
            <a:rPr lang="en-US" altLang="zh-CN" b="1" dirty="0">
              <a:sym typeface="+mn-ea"/>
            </a:rPr>
            <a:t>evelop my curiostiy </a:t>
          </a:r>
          <a:endParaRPr lang="en-US" altLang="zh-CN" b="1" dirty="0"/>
        </a:p>
      </dgm:t>
    </dgm:pt>
    <dgm:pt modelId="{99CE54F2-4D56-4540-BC21-B555DF4DFF50}" type="parTrans" cxnId="{9D1A8D0E-CC23-41B8-B5E4-624C11DE8C29}">
      <dgm:prSet/>
      <dgm:spPr/>
      <dgm:t>
        <a:bodyPr/>
        <a:lstStyle/>
        <a:p>
          <a:endParaRPr lang="zh-CN" altLang="en-US"/>
        </a:p>
      </dgm:t>
    </dgm:pt>
    <dgm:pt modelId="{BB1BF814-4622-4F98-AF2F-5C4EF5DBE3D6}" type="sibTrans" cxnId="{9D1A8D0E-CC23-41B8-B5E4-624C11DE8C29}">
      <dgm:prSet/>
      <dgm:spPr/>
      <dgm:t>
        <a:bodyPr/>
        <a:lstStyle/>
        <a:p>
          <a:endParaRPr lang="zh-CN" altLang="en-US"/>
        </a:p>
      </dgm:t>
    </dgm:pt>
    <dgm:pt modelId="{54232EFA-E8D6-402F-8026-293E21735DE7}" type="pres">
      <dgm:prSet presAssocID="{0D40DA46-8C1E-4AE8-AAF3-7603C2B70686}" presName="Name0" presStyleCnt="0">
        <dgm:presLayoutVars>
          <dgm:dir val="rev"/>
          <dgm:resizeHandles val="exact"/>
        </dgm:presLayoutVars>
      </dgm:prSet>
      <dgm:spPr/>
    </dgm:pt>
    <dgm:pt modelId="{08BDFC25-671E-478A-B598-BD3015939644}" type="pres">
      <dgm:prSet presAssocID="{A608A0AE-2EF4-41F0-8E1A-38B2B8D2BE23}" presName="node" presStyleLbl="node1" presStyleIdx="0" presStyleCnt="3">
        <dgm:presLayoutVars>
          <dgm:bulletEnabled val="1"/>
        </dgm:presLayoutVars>
      </dgm:prSet>
      <dgm:spPr/>
    </dgm:pt>
    <dgm:pt modelId="{C9B6EDE9-FEFE-45E2-B115-704A6605C503}" type="pres">
      <dgm:prSet presAssocID="{3A5992F9-5842-491E-8264-E1EFA3BCD9F3}" presName="sibTrans" presStyleLbl="sibTrans2D1" presStyleIdx="0" presStyleCnt="2"/>
      <dgm:spPr/>
    </dgm:pt>
    <dgm:pt modelId="{907A0CE0-5103-43B2-BED4-F7C4193CCDBD}" type="pres">
      <dgm:prSet presAssocID="{3A5992F9-5842-491E-8264-E1EFA3BCD9F3}" presName="connectorText" presStyleLbl="sibTrans2D1" presStyleIdx="0" presStyleCnt="2"/>
      <dgm:spPr/>
    </dgm:pt>
    <dgm:pt modelId="{212585B1-9CD2-4C9C-A37B-73DEA8BF1783}" type="pres">
      <dgm:prSet presAssocID="{915E4CA1-08EB-4672-9FB8-1C3D8CB420CE}" presName="node" presStyleLbl="node1" presStyleIdx="1" presStyleCnt="3">
        <dgm:presLayoutVars>
          <dgm:bulletEnabled val="1"/>
        </dgm:presLayoutVars>
      </dgm:prSet>
      <dgm:spPr/>
    </dgm:pt>
    <dgm:pt modelId="{002DC699-BDF5-49AC-9758-E37D1EED2D73}" type="pres">
      <dgm:prSet presAssocID="{A8AD857D-9273-40EE-8831-2476E4AE598A}" presName="sibTrans" presStyleLbl="sibTrans2D1" presStyleIdx="1" presStyleCnt="2"/>
      <dgm:spPr/>
    </dgm:pt>
    <dgm:pt modelId="{565CC41D-5A10-4BE8-AC53-8F49F1B8A5A5}" type="pres">
      <dgm:prSet presAssocID="{A8AD857D-9273-40EE-8831-2476E4AE598A}" presName="connectorText" presStyleLbl="sibTrans2D1" presStyleIdx="1" presStyleCnt="2"/>
      <dgm:spPr/>
    </dgm:pt>
    <dgm:pt modelId="{CDDC5AAF-B440-490C-9336-1C0E4909E71B}" type="pres">
      <dgm:prSet presAssocID="{6B82CF15-19EF-4887-8537-E889158976A6}" presName="node" presStyleLbl="node1" presStyleIdx="2" presStyleCnt="3">
        <dgm:presLayoutVars>
          <dgm:bulletEnabled val="1"/>
        </dgm:presLayoutVars>
      </dgm:prSet>
      <dgm:spPr/>
    </dgm:pt>
  </dgm:ptLst>
  <dgm:cxnLst>
    <dgm:cxn modelId="{9D1A8D0E-CC23-41B8-B5E4-624C11DE8C29}" srcId="{0D40DA46-8C1E-4AE8-AAF3-7603C2B70686}" destId="{6B82CF15-19EF-4887-8537-E889158976A6}" srcOrd="2" destOrd="0" parTransId="{99CE54F2-4D56-4540-BC21-B555DF4DFF50}" sibTransId="{BB1BF814-4622-4F98-AF2F-5C4EF5DBE3D6}"/>
    <dgm:cxn modelId="{22E29C15-C562-41F2-B7CF-2943E76B7BC3}" type="presOf" srcId="{A8AD857D-9273-40EE-8831-2476E4AE598A}" destId="{565CC41D-5A10-4BE8-AC53-8F49F1B8A5A5}" srcOrd="1" destOrd="0" presId="urn:microsoft.com/office/officeart/2005/8/layout/process1"/>
    <dgm:cxn modelId="{5CC2FD18-4B7A-4B6B-A683-4D3069C79ADF}" type="presOf" srcId="{A8AD857D-9273-40EE-8831-2476E4AE598A}" destId="{002DC699-BDF5-49AC-9758-E37D1EED2D73}" srcOrd="0" destOrd="0" presId="urn:microsoft.com/office/officeart/2005/8/layout/process1"/>
    <dgm:cxn modelId="{38EA7A27-9E23-4C86-8819-36907E13EABC}" type="presOf" srcId="{3A5992F9-5842-491E-8264-E1EFA3BCD9F3}" destId="{907A0CE0-5103-43B2-BED4-F7C4193CCDBD}" srcOrd="1" destOrd="0" presId="urn:microsoft.com/office/officeart/2005/8/layout/process1"/>
    <dgm:cxn modelId="{AF2A515F-769E-4516-8B20-07CE2CC8F3C6}" type="presOf" srcId="{6B82CF15-19EF-4887-8537-E889158976A6}" destId="{CDDC5AAF-B440-490C-9336-1C0E4909E71B}" srcOrd="0" destOrd="0" presId="urn:microsoft.com/office/officeart/2005/8/layout/process1"/>
    <dgm:cxn modelId="{2F7ACB57-81ED-4E96-8FE7-CEADE439E65F}" type="presOf" srcId="{0D40DA46-8C1E-4AE8-AAF3-7603C2B70686}" destId="{54232EFA-E8D6-402F-8026-293E21735DE7}" srcOrd="0" destOrd="0" presId="urn:microsoft.com/office/officeart/2005/8/layout/process1"/>
    <dgm:cxn modelId="{0A51B297-C66C-4771-8F3D-4C06820086C4}" type="presOf" srcId="{3A5992F9-5842-491E-8264-E1EFA3BCD9F3}" destId="{C9B6EDE9-FEFE-45E2-B115-704A6605C503}" srcOrd="0" destOrd="0" presId="urn:microsoft.com/office/officeart/2005/8/layout/process1"/>
    <dgm:cxn modelId="{B031DAC2-178C-4CF9-BB9A-08694DFC37A3}" srcId="{0D40DA46-8C1E-4AE8-AAF3-7603C2B70686}" destId="{915E4CA1-08EB-4672-9FB8-1C3D8CB420CE}" srcOrd="1" destOrd="0" parTransId="{134ECF01-1B4E-439E-B800-8E0C5D9EE2E2}" sibTransId="{A8AD857D-9273-40EE-8831-2476E4AE598A}"/>
    <dgm:cxn modelId="{76F9D5C7-C232-4C25-A00F-F19A5AF22602}" srcId="{0D40DA46-8C1E-4AE8-AAF3-7603C2B70686}" destId="{A608A0AE-2EF4-41F0-8E1A-38B2B8D2BE23}" srcOrd="0" destOrd="0" parTransId="{816A3C35-8164-47BD-8219-F9E26A6D1E6E}" sibTransId="{3A5992F9-5842-491E-8264-E1EFA3BCD9F3}"/>
    <dgm:cxn modelId="{E6CB8CDF-1C35-4C12-B9F1-B22554EADA54}" type="presOf" srcId="{915E4CA1-08EB-4672-9FB8-1C3D8CB420CE}" destId="{212585B1-9CD2-4C9C-A37B-73DEA8BF1783}" srcOrd="0" destOrd="0" presId="urn:microsoft.com/office/officeart/2005/8/layout/process1"/>
    <dgm:cxn modelId="{532FB0ED-490A-4BE9-B75E-4F92C0805853}" type="presOf" srcId="{A608A0AE-2EF4-41F0-8E1A-38B2B8D2BE23}" destId="{08BDFC25-671E-478A-B598-BD3015939644}" srcOrd="0" destOrd="0" presId="urn:microsoft.com/office/officeart/2005/8/layout/process1"/>
    <dgm:cxn modelId="{A0C160FA-9DB5-496F-8C1D-2052B4DC73E8}" type="presParOf" srcId="{54232EFA-E8D6-402F-8026-293E21735DE7}" destId="{08BDFC25-671E-478A-B598-BD3015939644}" srcOrd="0" destOrd="0" presId="urn:microsoft.com/office/officeart/2005/8/layout/process1"/>
    <dgm:cxn modelId="{B00196E6-6554-49F9-8689-5E053B9FBEBF}" type="presParOf" srcId="{54232EFA-E8D6-402F-8026-293E21735DE7}" destId="{C9B6EDE9-FEFE-45E2-B115-704A6605C503}" srcOrd="1" destOrd="0" presId="urn:microsoft.com/office/officeart/2005/8/layout/process1"/>
    <dgm:cxn modelId="{87D55AD7-060A-4B04-AFB5-2E68EC04DF2F}" type="presParOf" srcId="{C9B6EDE9-FEFE-45E2-B115-704A6605C503}" destId="{907A0CE0-5103-43B2-BED4-F7C4193CCDBD}" srcOrd="0" destOrd="0" presId="urn:microsoft.com/office/officeart/2005/8/layout/process1"/>
    <dgm:cxn modelId="{24EE52FC-F73A-4334-8A0C-036F6B247338}" type="presParOf" srcId="{54232EFA-E8D6-402F-8026-293E21735DE7}" destId="{212585B1-9CD2-4C9C-A37B-73DEA8BF1783}" srcOrd="2" destOrd="0" presId="urn:microsoft.com/office/officeart/2005/8/layout/process1"/>
    <dgm:cxn modelId="{70A4A991-6956-414D-A474-836A5C09A788}" type="presParOf" srcId="{54232EFA-E8D6-402F-8026-293E21735DE7}" destId="{002DC699-BDF5-49AC-9758-E37D1EED2D73}" srcOrd="3" destOrd="0" presId="urn:microsoft.com/office/officeart/2005/8/layout/process1"/>
    <dgm:cxn modelId="{A89F35CE-777F-4596-BAC5-0120CF5F6111}" type="presParOf" srcId="{002DC699-BDF5-49AC-9758-E37D1EED2D73}" destId="{565CC41D-5A10-4BE8-AC53-8F49F1B8A5A5}" srcOrd="0" destOrd="0" presId="urn:microsoft.com/office/officeart/2005/8/layout/process1"/>
    <dgm:cxn modelId="{53A83A2F-D975-4F07-828A-1BCC2DEAF8ED}" type="presParOf" srcId="{54232EFA-E8D6-402F-8026-293E21735DE7}" destId="{CDDC5AAF-B440-490C-9336-1C0E4909E71B}"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CD35CD-8859-4DF5-A4A1-828D8735CF70}" type="doc">
      <dgm:prSet loTypeId="urn:microsoft.com/office/officeart/2005/8/layout/hierarchy2#2" loCatId="hierarchy" qsTypeId="urn:microsoft.com/office/officeart/2005/8/quickstyle/simple1#7" qsCatId="simple" csTypeId="urn:microsoft.com/office/officeart/2005/8/colors/accent1_2#1" csCatId="accent1" phldr="1"/>
      <dgm:spPr/>
      <dgm:t>
        <a:bodyPr/>
        <a:lstStyle/>
        <a:p>
          <a:endParaRPr lang="zh-CN" altLang="en-US"/>
        </a:p>
      </dgm:t>
    </dgm:pt>
    <dgm:pt modelId="{511E8030-761F-4E7A-88F2-9C65624672EF}">
      <dgm:prSet phldrT="[文本]" phldr="0" custT="1"/>
      <dgm:spPr/>
      <dgm:t>
        <a:bodyPr vert="horz" wrap="square"/>
        <a:lstStyle/>
        <a:p>
          <a:pPr>
            <a:lnSpc>
              <a:spcPct val="100000"/>
            </a:lnSpc>
            <a:spcBef>
              <a:spcPct val="0"/>
            </a:spcBef>
            <a:spcAft>
              <a:spcPct val="35000"/>
            </a:spcAft>
          </a:pPr>
          <a:r>
            <a:rPr lang="en-US" altLang="zh-CN" sz="2400" dirty="0">
              <a:latin typeface="Times New Roman" panose="02020603050405020304" charset="0"/>
              <a:cs typeface="Times New Roman" panose="02020603050405020304" charset="0"/>
            </a:rPr>
            <a:t>Purposes of writing</a:t>
          </a:r>
        </a:p>
      </dgm:t>
    </dgm:pt>
    <dgm:pt modelId="{08AD7CFB-2CB4-434B-B1B6-1646CDEA7E73}" type="parTrans" cxnId="{AC6234F1-73DC-494C-B61E-0DC0E2A9B7A7}">
      <dgm:prSet/>
      <dgm:spPr/>
      <dgm:t>
        <a:bodyPr/>
        <a:lstStyle/>
        <a:p>
          <a:endParaRPr lang="zh-CN" altLang="en-US" sz="2400">
            <a:latin typeface="Times New Roman" panose="02020603050405020304" charset="0"/>
            <a:cs typeface="Times New Roman" panose="02020603050405020304" charset="0"/>
          </a:endParaRPr>
        </a:p>
      </dgm:t>
    </dgm:pt>
    <dgm:pt modelId="{21D873BF-FE1D-47C3-A682-2E300D9E8B71}" type="sibTrans" cxnId="{AC6234F1-73DC-494C-B61E-0DC0E2A9B7A7}">
      <dgm:prSet/>
      <dgm:spPr/>
      <dgm:t>
        <a:bodyPr/>
        <a:lstStyle/>
        <a:p>
          <a:endParaRPr lang="zh-CN" altLang="en-US" sz="2400">
            <a:latin typeface="Times New Roman" panose="02020603050405020304" charset="0"/>
            <a:cs typeface="Times New Roman" panose="02020603050405020304" charset="0"/>
          </a:endParaRPr>
        </a:p>
      </dgm:t>
    </dgm:pt>
    <dgm:pt modelId="{8AA4B7AC-2E96-49CA-B8D5-C5AFD60422D5}">
      <dgm:prSet phldrT="[文本]" phldr="0" custT="1"/>
      <dgm:spPr/>
      <dgm:t>
        <a:bodyPr vert="horz" wrap="square"/>
        <a:lstStyle/>
        <a:p>
          <a:pPr>
            <a:lnSpc>
              <a:spcPct val="100000"/>
            </a:lnSpc>
            <a:spcBef>
              <a:spcPct val="0"/>
            </a:spcBef>
            <a:spcAft>
              <a:spcPct val="35000"/>
            </a:spcAft>
          </a:pPr>
          <a:r>
            <a:rPr lang="en-US" altLang="zh-CN" sz="2400" dirty="0">
              <a:latin typeface="Times New Roman" panose="02020603050405020304" charset="0"/>
              <a:cs typeface="Times New Roman" panose="02020603050405020304" charset="0"/>
            </a:rPr>
            <a:t>To inform</a:t>
          </a:r>
        </a:p>
      </dgm:t>
    </dgm:pt>
    <dgm:pt modelId="{DF5295F8-9EA4-43A9-81AE-435527183F2C}" type="parTrans" cxnId="{DE164031-2C68-48B6-9C75-52AAD84A20AE}">
      <dgm:prSet custT="1"/>
      <dgm:spPr/>
      <dgm:t>
        <a:bodyPr/>
        <a:lstStyle/>
        <a:p>
          <a:endParaRPr lang="zh-CN" altLang="en-US" sz="2400">
            <a:latin typeface="Times New Roman" panose="02020603050405020304" charset="0"/>
            <a:cs typeface="Times New Roman" panose="02020603050405020304" charset="0"/>
          </a:endParaRPr>
        </a:p>
      </dgm:t>
    </dgm:pt>
    <dgm:pt modelId="{95FA0AF3-2662-4A1A-AC46-7BCC947C0270}" type="sibTrans" cxnId="{DE164031-2C68-48B6-9C75-52AAD84A20AE}">
      <dgm:prSet/>
      <dgm:spPr/>
      <dgm:t>
        <a:bodyPr/>
        <a:lstStyle/>
        <a:p>
          <a:endParaRPr lang="zh-CN" altLang="en-US" sz="2400">
            <a:latin typeface="Times New Roman" panose="02020603050405020304" charset="0"/>
            <a:cs typeface="Times New Roman" panose="02020603050405020304" charset="0"/>
          </a:endParaRPr>
        </a:p>
      </dgm:t>
    </dgm:pt>
    <dgm:pt modelId="{BB930DCD-102B-4FCD-A241-E2E9E22CEECF}">
      <dgm:prSet phldrT="[文本]" phldr="0" custT="1"/>
      <dgm:spPr/>
      <dgm:t>
        <a:bodyPr vert="horz" wrap="square"/>
        <a:lstStyle/>
        <a:p>
          <a:pPr>
            <a:lnSpc>
              <a:spcPct val="100000"/>
            </a:lnSpc>
            <a:spcBef>
              <a:spcPct val="0"/>
            </a:spcBef>
            <a:spcAft>
              <a:spcPct val="35000"/>
            </a:spcAft>
          </a:pPr>
          <a:r>
            <a:rPr lang="zh-CN" altLang="en-US" sz="2400" dirty="0">
              <a:latin typeface="Times New Roman" panose="02020603050405020304" charset="0"/>
              <a:cs typeface="Times New Roman" panose="02020603050405020304" charset="0"/>
            </a:rPr>
            <a:t>例证类</a:t>
          </a:r>
        </a:p>
      </dgm:t>
    </dgm:pt>
    <dgm:pt modelId="{A671E2EE-E560-47B1-BBAD-C924F17C97C9}" type="parTrans" cxnId="{E1880924-3DB3-46F9-84EE-21132D689372}">
      <dgm:prSet custT="1"/>
      <dgm:spPr/>
      <dgm:t>
        <a:bodyPr/>
        <a:lstStyle/>
        <a:p>
          <a:endParaRPr lang="zh-CN" altLang="en-US" sz="2400">
            <a:latin typeface="Times New Roman" panose="02020603050405020304" charset="0"/>
            <a:cs typeface="Times New Roman" panose="02020603050405020304" charset="0"/>
          </a:endParaRPr>
        </a:p>
      </dgm:t>
    </dgm:pt>
    <dgm:pt modelId="{FC7D05BA-3ACE-4C73-82BC-9EB0ED2019F7}" type="sibTrans" cxnId="{E1880924-3DB3-46F9-84EE-21132D689372}">
      <dgm:prSet/>
      <dgm:spPr/>
      <dgm:t>
        <a:bodyPr/>
        <a:lstStyle/>
        <a:p>
          <a:endParaRPr lang="zh-CN" altLang="en-US" sz="2400">
            <a:latin typeface="Times New Roman" panose="02020603050405020304" charset="0"/>
            <a:cs typeface="Times New Roman" panose="02020603050405020304" charset="0"/>
          </a:endParaRPr>
        </a:p>
      </dgm:t>
    </dgm:pt>
    <dgm:pt modelId="{C0049EBE-D9D1-4E6D-AC01-0C93270454FC}">
      <dgm:prSet phldrT="[文本]" phldr="0" custT="1"/>
      <dgm:spPr/>
      <dgm:t>
        <a:bodyPr vert="horz" wrap="square"/>
        <a:lstStyle/>
        <a:p>
          <a:pPr>
            <a:lnSpc>
              <a:spcPct val="100000"/>
            </a:lnSpc>
            <a:spcBef>
              <a:spcPct val="0"/>
            </a:spcBef>
            <a:spcAft>
              <a:spcPct val="35000"/>
            </a:spcAft>
          </a:pPr>
          <a:r>
            <a:rPr lang="zh-CN" altLang="en-US" sz="2400" dirty="0">
              <a:latin typeface="Times New Roman" panose="02020603050405020304" charset="0"/>
              <a:cs typeface="Times New Roman" panose="02020603050405020304" charset="0"/>
            </a:rPr>
            <a:t>行动方案类</a:t>
          </a:r>
        </a:p>
      </dgm:t>
    </dgm:pt>
    <dgm:pt modelId="{F5CCE1C2-6AB7-4ED7-8506-E83D4626FC27}" type="parTrans" cxnId="{D5D98760-BEAF-4BD8-A333-A920ED07B3DC}">
      <dgm:prSet custT="1"/>
      <dgm:spPr/>
      <dgm:t>
        <a:bodyPr/>
        <a:lstStyle/>
        <a:p>
          <a:endParaRPr lang="zh-CN" altLang="en-US" sz="2400">
            <a:latin typeface="Times New Roman" panose="02020603050405020304" charset="0"/>
            <a:cs typeface="Times New Roman" panose="02020603050405020304" charset="0"/>
          </a:endParaRPr>
        </a:p>
      </dgm:t>
    </dgm:pt>
    <dgm:pt modelId="{08AD508C-F348-4E25-A84B-4384C8784A9F}" type="sibTrans" cxnId="{D5D98760-BEAF-4BD8-A333-A920ED07B3DC}">
      <dgm:prSet/>
      <dgm:spPr/>
      <dgm:t>
        <a:bodyPr/>
        <a:lstStyle/>
        <a:p>
          <a:endParaRPr lang="zh-CN" altLang="en-US" sz="2400">
            <a:latin typeface="Times New Roman" panose="02020603050405020304" charset="0"/>
            <a:cs typeface="Times New Roman" panose="02020603050405020304" charset="0"/>
          </a:endParaRPr>
        </a:p>
      </dgm:t>
    </dgm:pt>
    <dgm:pt modelId="{181BFA15-7F14-4861-A869-A7FAF83443E6}">
      <dgm:prSet phldrT="[文本]" phldr="0" custT="1"/>
      <dgm:spPr/>
      <dgm:t>
        <a:bodyPr vert="horz" wrap="square"/>
        <a:lstStyle/>
        <a:p>
          <a:pPr>
            <a:lnSpc>
              <a:spcPct val="100000"/>
            </a:lnSpc>
            <a:spcBef>
              <a:spcPct val="0"/>
            </a:spcBef>
            <a:spcAft>
              <a:spcPct val="35000"/>
            </a:spcAft>
          </a:pPr>
          <a:r>
            <a:rPr lang="en-US" altLang="zh-CN" sz="2400" dirty="0">
              <a:latin typeface="Times New Roman" panose="02020603050405020304" charset="0"/>
              <a:cs typeface="Times New Roman" panose="02020603050405020304" charset="0"/>
            </a:rPr>
            <a:t>To comment or give an opinion</a:t>
          </a:r>
        </a:p>
      </dgm:t>
    </dgm:pt>
    <dgm:pt modelId="{C73EF548-FB8C-4A6C-9776-FA8279987A2C}" type="parTrans" cxnId="{E4AAEFDF-443D-475A-8199-483D40379075}">
      <dgm:prSet custT="1"/>
      <dgm:spPr/>
      <dgm:t>
        <a:bodyPr/>
        <a:lstStyle/>
        <a:p>
          <a:endParaRPr lang="zh-CN" altLang="en-US" sz="2400">
            <a:latin typeface="Times New Roman" panose="02020603050405020304" charset="0"/>
            <a:cs typeface="Times New Roman" panose="02020603050405020304" charset="0"/>
          </a:endParaRPr>
        </a:p>
      </dgm:t>
    </dgm:pt>
    <dgm:pt modelId="{87EFE849-7279-4ABF-90AF-6B21D56F6FCA}" type="sibTrans" cxnId="{E4AAEFDF-443D-475A-8199-483D40379075}">
      <dgm:prSet/>
      <dgm:spPr/>
      <dgm:t>
        <a:bodyPr/>
        <a:lstStyle/>
        <a:p>
          <a:endParaRPr lang="zh-CN" altLang="en-US" sz="2400">
            <a:latin typeface="Times New Roman" panose="02020603050405020304" charset="0"/>
            <a:cs typeface="Times New Roman" panose="02020603050405020304" charset="0"/>
          </a:endParaRPr>
        </a:p>
      </dgm:t>
    </dgm:pt>
    <dgm:pt modelId="{DB24D217-2F39-4730-A930-818DEC15332F}">
      <dgm:prSet phldrT="[文本]" phldr="0" custT="1"/>
      <dgm:spPr/>
      <dgm:t>
        <a:bodyPr vert="horz" wrap="square"/>
        <a:lstStyle/>
        <a:p>
          <a:pPr>
            <a:lnSpc>
              <a:spcPct val="100000"/>
            </a:lnSpc>
            <a:spcBef>
              <a:spcPct val="0"/>
            </a:spcBef>
            <a:spcAft>
              <a:spcPct val="35000"/>
            </a:spcAft>
          </a:pPr>
          <a:r>
            <a:rPr lang="zh-CN" altLang="en-US" sz="2400" dirty="0">
              <a:latin typeface="Times New Roman" panose="02020603050405020304" charset="0"/>
              <a:cs typeface="Times New Roman" panose="02020603050405020304" charset="0"/>
            </a:rPr>
            <a:t>观点评价类</a:t>
          </a:r>
        </a:p>
      </dgm:t>
    </dgm:pt>
    <dgm:pt modelId="{AF879D51-8650-48DB-A889-435178862271}" type="parTrans" cxnId="{81AE6BC0-E37D-4020-9B57-45F8F29A5FAD}">
      <dgm:prSet custT="1"/>
      <dgm:spPr/>
      <dgm:t>
        <a:bodyPr/>
        <a:lstStyle/>
        <a:p>
          <a:endParaRPr lang="zh-CN" altLang="en-US" sz="2400">
            <a:latin typeface="Times New Roman" panose="02020603050405020304" charset="0"/>
            <a:cs typeface="Times New Roman" panose="02020603050405020304" charset="0"/>
          </a:endParaRPr>
        </a:p>
      </dgm:t>
    </dgm:pt>
    <dgm:pt modelId="{4E7D72BB-CED1-484A-9457-B607E49CDD5F}" type="sibTrans" cxnId="{81AE6BC0-E37D-4020-9B57-45F8F29A5FAD}">
      <dgm:prSet/>
      <dgm:spPr/>
      <dgm:t>
        <a:bodyPr/>
        <a:lstStyle/>
        <a:p>
          <a:endParaRPr lang="zh-CN" altLang="en-US" sz="2400">
            <a:latin typeface="Times New Roman" panose="02020603050405020304" charset="0"/>
            <a:cs typeface="Times New Roman" panose="02020603050405020304" charset="0"/>
          </a:endParaRPr>
        </a:p>
      </dgm:t>
    </dgm:pt>
    <dgm:pt modelId="{716D8940-7DFB-4948-A595-983B44E8F916}">
      <dgm:prSet phldr="0" custT="1"/>
      <dgm:spPr/>
      <dgm:t>
        <a:bodyPr vert="horz" wrap="square"/>
        <a:lstStyle/>
        <a:p>
          <a:pPr>
            <a:lnSpc>
              <a:spcPct val="100000"/>
            </a:lnSpc>
            <a:spcBef>
              <a:spcPct val="0"/>
            </a:spcBef>
            <a:spcAft>
              <a:spcPct val="35000"/>
            </a:spcAft>
          </a:pPr>
          <a:r>
            <a:rPr lang="zh-CN" sz="2400"/>
            <a:t>分析讨论类</a:t>
          </a:r>
        </a:p>
      </dgm:t>
    </dgm:pt>
    <dgm:pt modelId="{5B94D534-74AD-471A-800C-06DABAB0C4C3}" type="parTrans" cxnId="{FF6D0FCA-61CD-462C-92ED-628E77A5BA1C}">
      <dgm:prSet/>
      <dgm:spPr/>
      <dgm:t>
        <a:bodyPr/>
        <a:lstStyle/>
        <a:p>
          <a:endParaRPr lang="zh-CN" altLang="en-US"/>
        </a:p>
      </dgm:t>
    </dgm:pt>
    <dgm:pt modelId="{A4B88BC0-82A0-4A30-B8E5-180EB6761081}" type="sibTrans" cxnId="{FF6D0FCA-61CD-462C-92ED-628E77A5BA1C}">
      <dgm:prSet/>
      <dgm:spPr/>
    </dgm:pt>
    <dgm:pt modelId="{C4506906-8311-4009-9F7C-DC1D1386D5F9}" type="pres">
      <dgm:prSet presAssocID="{DACD35CD-8859-4DF5-A4A1-828D8735CF70}" presName="diagram" presStyleCnt="0">
        <dgm:presLayoutVars>
          <dgm:chPref val="1"/>
          <dgm:dir/>
          <dgm:animOne val="branch"/>
          <dgm:animLvl val="lvl"/>
          <dgm:resizeHandles val="exact"/>
        </dgm:presLayoutVars>
      </dgm:prSet>
      <dgm:spPr/>
    </dgm:pt>
    <dgm:pt modelId="{AD1F4C61-2DF8-4147-92CA-A84092EC3EB5}" type="pres">
      <dgm:prSet presAssocID="{511E8030-761F-4E7A-88F2-9C65624672EF}" presName="root1" presStyleCnt="0"/>
      <dgm:spPr/>
    </dgm:pt>
    <dgm:pt modelId="{5613AE48-7A75-4F83-AA55-419EA0CCEC55}" type="pres">
      <dgm:prSet presAssocID="{511E8030-761F-4E7A-88F2-9C65624672EF}" presName="LevelOneTextNode" presStyleLbl="node0" presStyleIdx="0" presStyleCnt="1" custLinFactNeighborX="14120" custLinFactNeighborY="1966">
        <dgm:presLayoutVars>
          <dgm:chPref val="3"/>
        </dgm:presLayoutVars>
      </dgm:prSet>
      <dgm:spPr/>
    </dgm:pt>
    <dgm:pt modelId="{AC96408C-A08B-4B4D-B29B-298687C4DE35}" type="pres">
      <dgm:prSet presAssocID="{511E8030-761F-4E7A-88F2-9C65624672EF}" presName="level2hierChild" presStyleCnt="0"/>
      <dgm:spPr/>
    </dgm:pt>
    <dgm:pt modelId="{0BEA13F5-33E3-4C94-98B3-6781E4DE4361}" type="pres">
      <dgm:prSet presAssocID="{DF5295F8-9EA4-43A9-81AE-435527183F2C}" presName="conn2-1" presStyleLbl="parChTrans1D2" presStyleIdx="0" presStyleCnt="2"/>
      <dgm:spPr/>
    </dgm:pt>
    <dgm:pt modelId="{52D40D87-D500-44B1-BDE7-F9902B06352E}" type="pres">
      <dgm:prSet presAssocID="{DF5295F8-9EA4-43A9-81AE-435527183F2C}" presName="connTx" presStyleLbl="parChTrans1D2" presStyleIdx="0" presStyleCnt="2"/>
      <dgm:spPr/>
    </dgm:pt>
    <dgm:pt modelId="{186046A0-E4E0-4859-871F-4A15F49588D3}" type="pres">
      <dgm:prSet presAssocID="{8AA4B7AC-2E96-49CA-B8D5-C5AFD60422D5}" presName="root2" presStyleCnt="0"/>
      <dgm:spPr/>
    </dgm:pt>
    <dgm:pt modelId="{E5AD5EFD-9158-4D5C-8E53-30FBDDE90172}" type="pres">
      <dgm:prSet presAssocID="{8AA4B7AC-2E96-49CA-B8D5-C5AFD60422D5}" presName="LevelTwoTextNode" presStyleLbl="node2" presStyleIdx="0" presStyleCnt="2" custScaleX="110772" custLinFactNeighborX="8988" custLinFactNeighborY="77">
        <dgm:presLayoutVars>
          <dgm:chPref val="3"/>
        </dgm:presLayoutVars>
      </dgm:prSet>
      <dgm:spPr/>
    </dgm:pt>
    <dgm:pt modelId="{4CE1C33C-A2EA-4D27-8745-9D168ABB4CF0}" type="pres">
      <dgm:prSet presAssocID="{8AA4B7AC-2E96-49CA-B8D5-C5AFD60422D5}" presName="level3hierChild" presStyleCnt="0"/>
      <dgm:spPr/>
    </dgm:pt>
    <dgm:pt modelId="{A803B721-9734-48EA-8021-4767B5EE8F81}" type="pres">
      <dgm:prSet presAssocID="{A671E2EE-E560-47B1-BBAD-C924F17C97C9}" presName="conn2-1" presStyleLbl="parChTrans1D3" presStyleIdx="0" presStyleCnt="4"/>
      <dgm:spPr/>
    </dgm:pt>
    <dgm:pt modelId="{BBBFF166-786B-48B2-A7E7-43C52CAF554D}" type="pres">
      <dgm:prSet presAssocID="{A671E2EE-E560-47B1-BBAD-C924F17C97C9}" presName="connTx" presStyleLbl="parChTrans1D3" presStyleIdx="0" presStyleCnt="4"/>
      <dgm:spPr/>
    </dgm:pt>
    <dgm:pt modelId="{C91F3948-4DFC-4AD6-BBA8-9DBEE55FFCAA}" type="pres">
      <dgm:prSet presAssocID="{BB930DCD-102B-4FCD-A241-E2E9E22CEECF}" presName="root2" presStyleCnt="0"/>
      <dgm:spPr/>
    </dgm:pt>
    <dgm:pt modelId="{1476274E-8CC3-467A-B7D0-AF005A50D0D7}" type="pres">
      <dgm:prSet presAssocID="{BB930DCD-102B-4FCD-A241-E2E9E22CEECF}" presName="LevelTwoTextNode" presStyleLbl="node3" presStyleIdx="0" presStyleCnt="4" custScaleX="137730" custScaleY="63358" custLinFactNeighborY="53">
        <dgm:presLayoutVars>
          <dgm:chPref val="3"/>
        </dgm:presLayoutVars>
      </dgm:prSet>
      <dgm:spPr/>
    </dgm:pt>
    <dgm:pt modelId="{7207A9E9-0FBD-4DAD-BF4B-552FCDFB4F29}" type="pres">
      <dgm:prSet presAssocID="{BB930DCD-102B-4FCD-A241-E2E9E22CEECF}" presName="level3hierChild" presStyleCnt="0"/>
      <dgm:spPr/>
    </dgm:pt>
    <dgm:pt modelId="{5D57C0AC-B51B-4381-81DF-878640F34097}" type="pres">
      <dgm:prSet presAssocID="{F5CCE1C2-6AB7-4ED7-8506-E83D4626FC27}" presName="conn2-1" presStyleLbl="parChTrans1D3" presStyleIdx="1" presStyleCnt="4"/>
      <dgm:spPr/>
    </dgm:pt>
    <dgm:pt modelId="{B0FBABF0-BC74-4643-B8E9-C4C923FFDB6B}" type="pres">
      <dgm:prSet presAssocID="{F5CCE1C2-6AB7-4ED7-8506-E83D4626FC27}" presName="connTx" presStyleLbl="parChTrans1D3" presStyleIdx="1" presStyleCnt="4"/>
      <dgm:spPr/>
    </dgm:pt>
    <dgm:pt modelId="{B9AF02F5-8EAF-4FAD-B9EC-E515C3E920EB}" type="pres">
      <dgm:prSet presAssocID="{C0049EBE-D9D1-4E6D-AC01-0C93270454FC}" presName="root2" presStyleCnt="0"/>
      <dgm:spPr/>
    </dgm:pt>
    <dgm:pt modelId="{D1E48FDC-BEA9-4991-9B67-BBE633F0684E}" type="pres">
      <dgm:prSet presAssocID="{C0049EBE-D9D1-4E6D-AC01-0C93270454FC}" presName="LevelTwoTextNode" presStyleLbl="node3" presStyleIdx="1" presStyleCnt="4" custScaleX="136688" custScaleY="63358" custLinFactNeighborX="47208" custLinFactNeighborY="-2283">
        <dgm:presLayoutVars>
          <dgm:chPref val="3"/>
        </dgm:presLayoutVars>
      </dgm:prSet>
      <dgm:spPr/>
    </dgm:pt>
    <dgm:pt modelId="{377744AE-A780-4894-9895-7824D7F31443}" type="pres">
      <dgm:prSet presAssocID="{C0049EBE-D9D1-4E6D-AC01-0C93270454FC}" presName="level3hierChild" presStyleCnt="0"/>
      <dgm:spPr/>
    </dgm:pt>
    <dgm:pt modelId="{B384F5E0-F9D6-47B4-A922-737B14AC6581}" type="pres">
      <dgm:prSet presAssocID="{C73EF548-FB8C-4A6C-9776-FA8279987A2C}" presName="conn2-1" presStyleLbl="parChTrans1D2" presStyleIdx="1" presStyleCnt="2"/>
      <dgm:spPr/>
    </dgm:pt>
    <dgm:pt modelId="{ED68AB19-67D4-4CF5-9BEA-BB935BDE79C0}" type="pres">
      <dgm:prSet presAssocID="{C73EF548-FB8C-4A6C-9776-FA8279987A2C}" presName="connTx" presStyleLbl="parChTrans1D2" presStyleIdx="1" presStyleCnt="2"/>
      <dgm:spPr/>
    </dgm:pt>
    <dgm:pt modelId="{61F00C8B-4AF8-457A-BC31-6123CF78EC2A}" type="pres">
      <dgm:prSet presAssocID="{181BFA15-7F14-4861-A869-A7FAF83443E6}" presName="root2" presStyleCnt="0"/>
      <dgm:spPr/>
    </dgm:pt>
    <dgm:pt modelId="{66407FB4-83C8-43F8-8204-BA0A7F1B978F}" type="pres">
      <dgm:prSet presAssocID="{181BFA15-7F14-4861-A869-A7FAF83443E6}" presName="LevelTwoTextNode" presStyleLbl="node2" presStyleIdx="1" presStyleCnt="2" custScaleX="110093" custLinFactNeighborX="8428" custLinFactNeighborY="14403">
        <dgm:presLayoutVars>
          <dgm:chPref val="3"/>
        </dgm:presLayoutVars>
      </dgm:prSet>
      <dgm:spPr/>
    </dgm:pt>
    <dgm:pt modelId="{A7ED03B9-A0F1-47A2-BEFD-C95AED74FB20}" type="pres">
      <dgm:prSet presAssocID="{181BFA15-7F14-4861-A869-A7FAF83443E6}" presName="level3hierChild" presStyleCnt="0"/>
      <dgm:spPr/>
    </dgm:pt>
    <dgm:pt modelId="{D09F50D5-C33C-4398-AC2F-CE7672AEF4C1}" type="pres">
      <dgm:prSet presAssocID="{AF879D51-8650-48DB-A889-435178862271}" presName="conn2-1" presStyleLbl="parChTrans1D3" presStyleIdx="2" presStyleCnt="4"/>
      <dgm:spPr/>
    </dgm:pt>
    <dgm:pt modelId="{088860BC-3D9A-4EE4-B9EC-6D3E72E49A39}" type="pres">
      <dgm:prSet presAssocID="{AF879D51-8650-48DB-A889-435178862271}" presName="connTx" presStyleLbl="parChTrans1D3" presStyleIdx="2" presStyleCnt="4"/>
      <dgm:spPr/>
    </dgm:pt>
    <dgm:pt modelId="{C25EA1E2-79B5-4ED3-99E6-7F0E785870F5}" type="pres">
      <dgm:prSet presAssocID="{DB24D217-2F39-4730-A930-818DEC15332F}" presName="root2" presStyleCnt="0"/>
      <dgm:spPr/>
    </dgm:pt>
    <dgm:pt modelId="{EA400AD5-AF14-4CD9-9304-228ABC0412DA}" type="pres">
      <dgm:prSet presAssocID="{DB24D217-2F39-4730-A930-818DEC15332F}" presName="LevelTwoTextNode" presStyleLbl="node3" presStyleIdx="2" presStyleCnt="4" custScaleX="136688" custScaleY="55201" custLinFactNeighborX="2754" custLinFactNeighborY="93865">
        <dgm:presLayoutVars>
          <dgm:chPref val="3"/>
        </dgm:presLayoutVars>
      </dgm:prSet>
      <dgm:spPr/>
    </dgm:pt>
    <dgm:pt modelId="{E4EBCB01-BC24-4EC0-A2AA-88A1395FE26D}" type="pres">
      <dgm:prSet presAssocID="{DB24D217-2F39-4730-A930-818DEC15332F}" presName="level3hierChild" presStyleCnt="0"/>
      <dgm:spPr/>
    </dgm:pt>
    <dgm:pt modelId="{3E7E57AE-46F9-4AAD-B8AE-F8B6370B5E71}" type="pres">
      <dgm:prSet presAssocID="{5B94D534-74AD-471A-800C-06DABAB0C4C3}" presName="conn2-1" presStyleLbl="parChTrans1D3" presStyleIdx="3" presStyleCnt="4"/>
      <dgm:spPr/>
    </dgm:pt>
    <dgm:pt modelId="{607F0301-AB1A-4921-9585-93DB76378679}" type="pres">
      <dgm:prSet presAssocID="{5B94D534-74AD-471A-800C-06DABAB0C4C3}" presName="connTx" presStyleLbl="parChTrans1D3" presStyleIdx="3" presStyleCnt="4"/>
      <dgm:spPr/>
    </dgm:pt>
    <dgm:pt modelId="{5C722CF7-44E2-4E0D-8B7E-4A011B350500}" type="pres">
      <dgm:prSet presAssocID="{716D8940-7DFB-4948-A595-983B44E8F916}" presName="root2" presStyleCnt="0"/>
      <dgm:spPr/>
    </dgm:pt>
    <dgm:pt modelId="{F8DCD56B-A335-4D0B-AC1E-23943AECCBFB}" type="pres">
      <dgm:prSet presAssocID="{716D8940-7DFB-4948-A595-983B44E8F916}" presName="LevelTwoTextNode" presStyleLbl="node3" presStyleIdx="3" presStyleCnt="4" custScaleX="135579" custScaleY="48406" custLinFactNeighborX="2750" custLinFactNeighborY="-42507">
        <dgm:presLayoutVars>
          <dgm:chPref val="3"/>
        </dgm:presLayoutVars>
      </dgm:prSet>
      <dgm:spPr/>
    </dgm:pt>
    <dgm:pt modelId="{D8E023C5-2D40-4CFA-8DB3-316977A459F8}" type="pres">
      <dgm:prSet presAssocID="{716D8940-7DFB-4948-A595-983B44E8F916}" presName="level3hierChild" presStyleCnt="0"/>
      <dgm:spPr/>
    </dgm:pt>
  </dgm:ptLst>
  <dgm:cxnLst>
    <dgm:cxn modelId="{61D3EF06-31D2-4697-9F46-2FCE92FE7D7E}" type="presOf" srcId="{F5CCE1C2-6AB7-4ED7-8506-E83D4626FC27}" destId="{5D57C0AC-B51B-4381-81DF-878640F34097}" srcOrd="0" destOrd="0" presId="urn:microsoft.com/office/officeart/2005/8/layout/hierarchy2#2"/>
    <dgm:cxn modelId="{5425730F-5B6D-4358-896C-BC0D8D2593DF}" type="presOf" srcId="{5B94D534-74AD-471A-800C-06DABAB0C4C3}" destId="{607F0301-AB1A-4921-9585-93DB76378679}" srcOrd="1" destOrd="0" presId="urn:microsoft.com/office/officeart/2005/8/layout/hierarchy2#2"/>
    <dgm:cxn modelId="{FFC9CA0F-B2CA-4DFB-B440-4089E4127F6C}" type="presOf" srcId="{181BFA15-7F14-4861-A869-A7FAF83443E6}" destId="{66407FB4-83C8-43F8-8204-BA0A7F1B978F}" srcOrd="0" destOrd="0" presId="urn:microsoft.com/office/officeart/2005/8/layout/hierarchy2#2"/>
    <dgm:cxn modelId="{E1880924-3DB3-46F9-84EE-21132D689372}" srcId="{8AA4B7AC-2E96-49CA-B8D5-C5AFD60422D5}" destId="{BB930DCD-102B-4FCD-A241-E2E9E22CEECF}" srcOrd="0" destOrd="0" parTransId="{A671E2EE-E560-47B1-BBAD-C924F17C97C9}" sibTransId="{FC7D05BA-3ACE-4C73-82BC-9EB0ED2019F7}"/>
    <dgm:cxn modelId="{DE164031-2C68-48B6-9C75-52AAD84A20AE}" srcId="{511E8030-761F-4E7A-88F2-9C65624672EF}" destId="{8AA4B7AC-2E96-49CA-B8D5-C5AFD60422D5}" srcOrd="0" destOrd="0" parTransId="{DF5295F8-9EA4-43A9-81AE-435527183F2C}" sibTransId="{95FA0AF3-2662-4A1A-AC46-7BCC947C0270}"/>
    <dgm:cxn modelId="{D5D98760-BEAF-4BD8-A333-A920ED07B3DC}" srcId="{8AA4B7AC-2E96-49CA-B8D5-C5AFD60422D5}" destId="{C0049EBE-D9D1-4E6D-AC01-0C93270454FC}" srcOrd="1" destOrd="0" parTransId="{F5CCE1C2-6AB7-4ED7-8506-E83D4626FC27}" sibTransId="{08AD508C-F348-4E25-A84B-4384C8784A9F}"/>
    <dgm:cxn modelId="{AB350663-CDBC-4E96-8D96-F5BEDE29FFBF}" type="presOf" srcId="{A671E2EE-E560-47B1-BBAD-C924F17C97C9}" destId="{A803B721-9734-48EA-8021-4767B5EE8F81}" srcOrd="0" destOrd="0" presId="urn:microsoft.com/office/officeart/2005/8/layout/hierarchy2#2"/>
    <dgm:cxn modelId="{AE7CB663-C61B-40F6-AA8E-BCF2862298DB}" type="presOf" srcId="{DF5295F8-9EA4-43A9-81AE-435527183F2C}" destId="{52D40D87-D500-44B1-BDE7-F9902B06352E}" srcOrd="1" destOrd="0" presId="urn:microsoft.com/office/officeart/2005/8/layout/hierarchy2#2"/>
    <dgm:cxn modelId="{80098E4F-CEAD-49C0-97F5-BF50C611FFEF}" type="presOf" srcId="{F5CCE1C2-6AB7-4ED7-8506-E83D4626FC27}" destId="{B0FBABF0-BC74-4643-B8E9-C4C923FFDB6B}" srcOrd="1" destOrd="0" presId="urn:microsoft.com/office/officeart/2005/8/layout/hierarchy2#2"/>
    <dgm:cxn modelId="{DDB92556-8A62-4119-9DE9-5FD85A516D9C}" type="presOf" srcId="{DF5295F8-9EA4-43A9-81AE-435527183F2C}" destId="{0BEA13F5-33E3-4C94-98B3-6781E4DE4361}" srcOrd="0" destOrd="0" presId="urn:microsoft.com/office/officeart/2005/8/layout/hierarchy2#2"/>
    <dgm:cxn modelId="{F4ACE476-23B2-4FB5-8928-B2A1B7D67CB3}" type="presOf" srcId="{BB930DCD-102B-4FCD-A241-E2E9E22CEECF}" destId="{1476274E-8CC3-467A-B7D0-AF005A50D0D7}" srcOrd="0" destOrd="0" presId="urn:microsoft.com/office/officeart/2005/8/layout/hierarchy2#2"/>
    <dgm:cxn modelId="{B01FE677-2B86-46E5-910F-CC6473D9BE92}" type="presOf" srcId="{716D8940-7DFB-4948-A595-983B44E8F916}" destId="{F8DCD56B-A335-4D0B-AC1E-23943AECCBFB}" srcOrd="0" destOrd="0" presId="urn:microsoft.com/office/officeart/2005/8/layout/hierarchy2#2"/>
    <dgm:cxn modelId="{8F6B6599-950B-43AC-92F1-FD6169E8385C}" type="presOf" srcId="{AF879D51-8650-48DB-A889-435178862271}" destId="{D09F50D5-C33C-4398-AC2F-CE7672AEF4C1}" srcOrd="0" destOrd="0" presId="urn:microsoft.com/office/officeart/2005/8/layout/hierarchy2#2"/>
    <dgm:cxn modelId="{503AD19D-08F0-47AA-9879-B17071F3CBAE}" type="presOf" srcId="{8AA4B7AC-2E96-49CA-B8D5-C5AFD60422D5}" destId="{E5AD5EFD-9158-4D5C-8E53-30FBDDE90172}" srcOrd="0" destOrd="0" presId="urn:microsoft.com/office/officeart/2005/8/layout/hierarchy2#2"/>
    <dgm:cxn modelId="{70A36DA0-5A8C-4945-ADA9-7A54087D0F42}" type="presOf" srcId="{511E8030-761F-4E7A-88F2-9C65624672EF}" destId="{5613AE48-7A75-4F83-AA55-419EA0CCEC55}" srcOrd="0" destOrd="0" presId="urn:microsoft.com/office/officeart/2005/8/layout/hierarchy2#2"/>
    <dgm:cxn modelId="{9FA713A1-FA14-4B14-8E2D-17AB0E9E892C}" type="presOf" srcId="{C0049EBE-D9D1-4E6D-AC01-0C93270454FC}" destId="{D1E48FDC-BEA9-4991-9B67-BBE633F0684E}" srcOrd="0" destOrd="0" presId="urn:microsoft.com/office/officeart/2005/8/layout/hierarchy2#2"/>
    <dgm:cxn modelId="{5571FBA8-9268-4FAB-9C4E-60FA54421A4D}" type="presOf" srcId="{AF879D51-8650-48DB-A889-435178862271}" destId="{088860BC-3D9A-4EE4-B9EC-6D3E72E49A39}" srcOrd="1" destOrd="0" presId="urn:microsoft.com/office/officeart/2005/8/layout/hierarchy2#2"/>
    <dgm:cxn modelId="{0F27C6B3-681C-4A83-B618-38FC4F07F776}" type="presOf" srcId="{DACD35CD-8859-4DF5-A4A1-828D8735CF70}" destId="{C4506906-8311-4009-9F7C-DC1D1386D5F9}" srcOrd="0" destOrd="0" presId="urn:microsoft.com/office/officeart/2005/8/layout/hierarchy2#2"/>
    <dgm:cxn modelId="{81AE6BC0-E37D-4020-9B57-45F8F29A5FAD}" srcId="{181BFA15-7F14-4861-A869-A7FAF83443E6}" destId="{DB24D217-2F39-4730-A930-818DEC15332F}" srcOrd="0" destOrd="0" parTransId="{AF879D51-8650-48DB-A889-435178862271}" sibTransId="{4E7D72BB-CED1-484A-9457-B607E49CDD5F}"/>
    <dgm:cxn modelId="{FF6D0FCA-61CD-462C-92ED-628E77A5BA1C}" srcId="{181BFA15-7F14-4861-A869-A7FAF83443E6}" destId="{716D8940-7DFB-4948-A595-983B44E8F916}" srcOrd="1" destOrd="0" parTransId="{5B94D534-74AD-471A-800C-06DABAB0C4C3}" sibTransId="{A4B88BC0-82A0-4A30-B8E5-180EB6761081}"/>
    <dgm:cxn modelId="{E4AAEFDF-443D-475A-8199-483D40379075}" srcId="{511E8030-761F-4E7A-88F2-9C65624672EF}" destId="{181BFA15-7F14-4861-A869-A7FAF83443E6}" srcOrd="1" destOrd="0" parTransId="{C73EF548-FB8C-4A6C-9776-FA8279987A2C}" sibTransId="{87EFE849-7279-4ABF-90AF-6B21D56F6FCA}"/>
    <dgm:cxn modelId="{143CBAE6-1DC5-4491-BD46-8A827671A36D}" type="presOf" srcId="{DB24D217-2F39-4730-A930-818DEC15332F}" destId="{EA400AD5-AF14-4CD9-9304-228ABC0412DA}" srcOrd="0" destOrd="0" presId="urn:microsoft.com/office/officeart/2005/8/layout/hierarchy2#2"/>
    <dgm:cxn modelId="{F01FD6E6-E5C0-44A8-98AF-D01628F49D80}" type="presOf" srcId="{C73EF548-FB8C-4A6C-9776-FA8279987A2C}" destId="{B384F5E0-F9D6-47B4-A922-737B14AC6581}" srcOrd="0" destOrd="0" presId="urn:microsoft.com/office/officeart/2005/8/layout/hierarchy2#2"/>
    <dgm:cxn modelId="{AC6234F1-73DC-494C-B61E-0DC0E2A9B7A7}" srcId="{DACD35CD-8859-4DF5-A4A1-828D8735CF70}" destId="{511E8030-761F-4E7A-88F2-9C65624672EF}" srcOrd="0" destOrd="0" parTransId="{08AD7CFB-2CB4-434B-B1B6-1646CDEA7E73}" sibTransId="{21D873BF-FE1D-47C3-A682-2E300D9E8B71}"/>
    <dgm:cxn modelId="{F7F34BF6-DD5F-46F2-9AC2-534B25BFE62E}" type="presOf" srcId="{C73EF548-FB8C-4A6C-9776-FA8279987A2C}" destId="{ED68AB19-67D4-4CF5-9BEA-BB935BDE79C0}" srcOrd="1" destOrd="0" presId="urn:microsoft.com/office/officeart/2005/8/layout/hierarchy2#2"/>
    <dgm:cxn modelId="{2B911BF7-D700-424B-BB41-6398852EB5F2}" type="presOf" srcId="{A671E2EE-E560-47B1-BBAD-C924F17C97C9}" destId="{BBBFF166-786B-48B2-A7E7-43C52CAF554D}" srcOrd="1" destOrd="0" presId="urn:microsoft.com/office/officeart/2005/8/layout/hierarchy2#2"/>
    <dgm:cxn modelId="{31D3CFFF-3DF0-425E-AE86-1E59F52818CE}" type="presOf" srcId="{5B94D534-74AD-471A-800C-06DABAB0C4C3}" destId="{3E7E57AE-46F9-4AAD-B8AE-F8B6370B5E71}" srcOrd="0" destOrd="0" presId="urn:microsoft.com/office/officeart/2005/8/layout/hierarchy2#2"/>
    <dgm:cxn modelId="{2FCF55F2-3461-453E-86A8-EE09AF738CBD}" type="presParOf" srcId="{C4506906-8311-4009-9F7C-DC1D1386D5F9}" destId="{AD1F4C61-2DF8-4147-92CA-A84092EC3EB5}" srcOrd="0" destOrd="0" presId="urn:microsoft.com/office/officeart/2005/8/layout/hierarchy2#2"/>
    <dgm:cxn modelId="{B54B30DB-40D8-429F-9A46-4E1C0D6446F1}" type="presParOf" srcId="{AD1F4C61-2DF8-4147-92CA-A84092EC3EB5}" destId="{5613AE48-7A75-4F83-AA55-419EA0CCEC55}" srcOrd="0" destOrd="0" presId="urn:microsoft.com/office/officeart/2005/8/layout/hierarchy2#2"/>
    <dgm:cxn modelId="{7651E498-7CF3-44E5-AE93-3FD367E9A856}" type="presParOf" srcId="{AD1F4C61-2DF8-4147-92CA-A84092EC3EB5}" destId="{AC96408C-A08B-4B4D-B29B-298687C4DE35}" srcOrd="1" destOrd="0" presId="urn:microsoft.com/office/officeart/2005/8/layout/hierarchy2#2"/>
    <dgm:cxn modelId="{7809F0BF-FB7F-4BC4-845D-372FFC74C5E6}" type="presParOf" srcId="{AC96408C-A08B-4B4D-B29B-298687C4DE35}" destId="{0BEA13F5-33E3-4C94-98B3-6781E4DE4361}" srcOrd="0" destOrd="0" presId="urn:microsoft.com/office/officeart/2005/8/layout/hierarchy2#2"/>
    <dgm:cxn modelId="{41B22414-38A6-4CF2-8A5C-AF8DA33F0746}" type="presParOf" srcId="{0BEA13F5-33E3-4C94-98B3-6781E4DE4361}" destId="{52D40D87-D500-44B1-BDE7-F9902B06352E}" srcOrd="0" destOrd="0" presId="urn:microsoft.com/office/officeart/2005/8/layout/hierarchy2#2"/>
    <dgm:cxn modelId="{CAF62483-D7EC-4D3D-BE1C-7C684F675A39}" type="presParOf" srcId="{AC96408C-A08B-4B4D-B29B-298687C4DE35}" destId="{186046A0-E4E0-4859-871F-4A15F49588D3}" srcOrd="1" destOrd="0" presId="urn:microsoft.com/office/officeart/2005/8/layout/hierarchy2#2"/>
    <dgm:cxn modelId="{A8621CE9-BFC1-4309-BD97-92A244655F6E}" type="presParOf" srcId="{186046A0-E4E0-4859-871F-4A15F49588D3}" destId="{E5AD5EFD-9158-4D5C-8E53-30FBDDE90172}" srcOrd="0" destOrd="0" presId="urn:microsoft.com/office/officeart/2005/8/layout/hierarchy2#2"/>
    <dgm:cxn modelId="{1A4EBF21-5314-4907-AC86-325FCCD152E4}" type="presParOf" srcId="{186046A0-E4E0-4859-871F-4A15F49588D3}" destId="{4CE1C33C-A2EA-4D27-8745-9D168ABB4CF0}" srcOrd="1" destOrd="0" presId="urn:microsoft.com/office/officeart/2005/8/layout/hierarchy2#2"/>
    <dgm:cxn modelId="{98587354-C64A-4615-A07F-419D6166FBB2}" type="presParOf" srcId="{4CE1C33C-A2EA-4D27-8745-9D168ABB4CF0}" destId="{A803B721-9734-48EA-8021-4767B5EE8F81}" srcOrd="0" destOrd="0" presId="urn:microsoft.com/office/officeart/2005/8/layout/hierarchy2#2"/>
    <dgm:cxn modelId="{1A7D6FB1-A5AF-4CCC-96EF-164E4B3CFD99}" type="presParOf" srcId="{A803B721-9734-48EA-8021-4767B5EE8F81}" destId="{BBBFF166-786B-48B2-A7E7-43C52CAF554D}" srcOrd="0" destOrd="0" presId="urn:microsoft.com/office/officeart/2005/8/layout/hierarchy2#2"/>
    <dgm:cxn modelId="{4C658897-AB41-4939-AEFD-4802773367AB}" type="presParOf" srcId="{4CE1C33C-A2EA-4D27-8745-9D168ABB4CF0}" destId="{C91F3948-4DFC-4AD6-BBA8-9DBEE55FFCAA}" srcOrd="1" destOrd="0" presId="urn:microsoft.com/office/officeart/2005/8/layout/hierarchy2#2"/>
    <dgm:cxn modelId="{C5935FC8-3125-4626-B48B-F725B59DD1EC}" type="presParOf" srcId="{C91F3948-4DFC-4AD6-BBA8-9DBEE55FFCAA}" destId="{1476274E-8CC3-467A-B7D0-AF005A50D0D7}" srcOrd="0" destOrd="0" presId="urn:microsoft.com/office/officeart/2005/8/layout/hierarchy2#2"/>
    <dgm:cxn modelId="{6DB424A6-DDDA-4084-A39C-CD4954D056FF}" type="presParOf" srcId="{C91F3948-4DFC-4AD6-BBA8-9DBEE55FFCAA}" destId="{7207A9E9-0FBD-4DAD-BF4B-552FCDFB4F29}" srcOrd="1" destOrd="0" presId="urn:microsoft.com/office/officeart/2005/8/layout/hierarchy2#2"/>
    <dgm:cxn modelId="{1216760F-448A-4606-B572-F55DC8FB4AA6}" type="presParOf" srcId="{4CE1C33C-A2EA-4D27-8745-9D168ABB4CF0}" destId="{5D57C0AC-B51B-4381-81DF-878640F34097}" srcOrd="2" destOrd="0" presId="urn:microsoft.com/office/officeart/2005/8/layout/hierarchy2#2"/>
    <dgm:cxn modelId="{7A13DA7B-00A9-4B9D-AF96-EB9F20A9B51E}" type="presParOf" srcId="{5D57C0AC-B51B-4381-81DF-878640F34097}" destId="{B0FBABF0-BC74-4643-B8E9-C4C923FFDB6B}" srcOrd="0" destOrd="0" presId="urn:microsoft.com/office/officeart/2005/8/layout/hierarchy2#2"/>
    <dgm:cxn modelId="{03E375EB-27A8-4B33-A907-67E98C2778E4}" type="presParOf" srcId="{4CE1C33C-A2EA-4D27-8745-9D168ABB4CF0}" destId="{B9AF02F5-8EAF-4FAD-B9EC-E515C3E920EB}" srcOrd="3" destOrd="0" presId="urn:microsoft.com/office/officeart/2005/8/layout/hierarchy2#2"/>
    <dgm:cxn modelId="{56AB5804-FC7B-4DA7-88D3-514594F1368C}" type="presParOf" srcId="{B9AF02F5-8EAF-4FAD-B9EC-E515C3E920EB}" destId="{D1E48FDC-BEA9-4991-9B67-BBE633F0684E}" srcOrd="0" destOrd="0" presId="urn:microsoft.com/office/officeart/2005/8/layout/hierarchy2#2"/>
    <dgm:cxn modelId="{C963AE98-5B17-4FD8-B58A-D5520814B58F}" type="presParOf" srcId="{B9AF02F5-8EAF-4FAD-B9EC-E515C3E920EB}" destId="{377744AE-A780-4894-9895-7824D7F31443}" srcOrd="1" destOrd="0" presId="urn:microsoft.com/office/officeart/2005/8/layout/hierarchy2#2"/>
    <dgm:cxn modelId="{7FFC2DEC-70A6-4E1F-9E4F-31EDC2CFEFD3}" type="presParOf" srcId="{AC96408C-A08B-4B4D-B29B-298687C4DE35}" destId="{B384F5E0-F9D6-47B4-A922-737B14AC6581}" srcOrd="2" destOrd="0" presId="urn:microsoft.com/office/officeart/2005/8/layout/hierarchy2#2"/>
    <dgm:cxn modelId="{9349C6F7-85B2-46F0-BABD-CDB7377E35BA}" type="presParOf" srcId="{B384F5E0-F9D6-47B4-A922-737B14AC6581}" destId="{ED68AB19-67D4-4CF5-9BEA-BB935BDE79C0}" srcOrd="0" destOrd="0" presId="urn:microsoft.com/office/officeart/2005/8/layout/hierarchy2#2"/>
    <dgm:cxn modelId="{DAD8CD38-C1FF-41EC-9B40-6F626A03FBCF}" type="presParOf" srcId="{AC96408C-A08B-4B4D-B29B-298687C4DE35}" destId="{61F00C8B-4AF8-457A-BC31-6123CF78EC2A}" srcOrd="3" destOrd="0" presId="urn:microsoft.com/office/officeart/2005/8/layout/hierarchy2#2"/>
    <dgm:cxn modelId="{9E391290-91F1-4291-8328-529E829A91F6}" type="presParOf" srcId="{61F00C8B-4AF8-457A-BC31-6123CF78EC2A}" destId="{66407FB4-83C8-43F8-8204-BA0A7F1B978F}" srcOrd="0" destOrd="0" presId="urn:microsoft.com/office/officeart/2005/8/layout/hierarchy2#2"/>
    <dgm:cxn modelId="{3710D85F-FC75-4F6C-B107-9817D183039C}" type="presParOf" srcId="{61F00C8B-4AF8-457A-BC31-6123CF78EC2A}" destId="{A7ED03B9-A0F1-47A2-BEFD-C95AED74FB20}" srcOrd="1" destOrd="0" presId="urn:microsoft.com/office/officeart/2005/8/layout/hierarchy2#2"/>
    <dgm:cxn modelId="{77589719-D441-4FA5-BF55-BDA476B019EF}" type="presParOf" srcId="{A7ED03B9-A0F1-47A2-BEFD-C95AED74FB20}" destId="{D09F50D5-C33C-4398-AC2F-CE7672AEF4C1}" srcOrd="0" destOrd="0" presId="urn:microsoft.com/office/officeart/2005/8/layout/hierarchy2#2"/>
    <dgm:cxn modelId="{C3499B93-BCEA-43EA-AE61-57853BAEB556}" type="presParOf" srcId="{D09F50D5-C33C-4398-AC2F-CE7672AEF4C1}" destId="{088860BC-3D9A-4EE4-B9EC-6D3E72E49A39}" srcOrd="0" destOrd="0" presId="urn:microsoft.com/office/officeart/2005/8/layout/hierarchy2#2"/>
    <dgm:cxn modelId="{A087695F-448E-45BB-BEE8-C767178E4CF5}" type="presParOf" srcId="{A7ED03B9-A0F1-47A2-BEFD-C95AED74FB20}" destId="{C25EA1E2-79B5-4ED3-99E6-7F0E785870F5}" srcOrd="1" destOrd="0" presId="urn:microsoft.com/office/officeart/2005/8/layout/hierarchy2#2"/>
    <dgm:cxn modelId="{BF5E01F3-EF6E-4857-9860-9E692191359C}" type="presParOf" srcId="{C25EA1E2-79B5-4ED3-99E6-7F0E785870F5}" destId="{EA400AD5-AF14-4CD9-9304-228ABC0412DA}" srcOrd="0" destOrd="0" presId="urn:microsoft.com/office/officeart/2005/8/layout/hierarchy2#2"/>
    <dgm:cxn modelId="{77676B94-E58D-42C0-8C26-6218CD569DE4}" type="presParOf" srcId="{C25EA1E2-79B5-4ED3-99E6-7F0E785870F5}" destId="{E4EBCB01-BC24-4EC0-A2AA-88A1395FE26D}" srcOrd="1" destOrd="0" presId="urn:microsoft.com/office/officeart/2005/8/layout/hierarchy2#2"/>
    <dgm:cxn modelId="{928C8492-94C9-428A-87B0-AF204E17FE11}" type="presParOf" srcId="{A7ED03B9-A0F1-47A2-BEFD-C95AED74FB20}" destId="{3E7E57AE-46F9-4AAD-B8AE-F8B6370B5E71}" srcOrd="2" destOrd="0" presId="urn:microsoft.com/office/officeart/2005/8/layout/hierarchy2#2"/>
    <dgm:cxn modelId="{DA37101E-F926-42AE-8263-EAE2DD074AB2}" type="presParOf" srcId="{3E7E57AE-46F9-4AAD-B8AE-F8B6370B5E71}" destId="{607F0301-AB1A-4921-9585-93DB76378679}" srcOrd="0" destOrd="0" presId="urn:microsoft.com/office/officeart/2005/8/layout/hierarchy2#2"/>
    <dgm:cxn modelId="{42F2B4AD-882B-4CA5-81D6-E57024932483}" type="presParOf" srcId="{A7ED03B9-A0F1-47A2-BEFD-C95AED74FB20}" destId="{5C722CF7-44E2-4E0D-8B7E-4A011B350500}" srcOrd="3" destOrd="0" presId="urn:microsoft.com/office/officeart/2005/8/layout/hierarchy2#2"/>
    <dgm:cxn modelId="{160FD1A2-596A-4A88-9120-1E9A18842AF8}" type="presParOf" srcId="{5C722CF7-44E2-4E0D-8B7E-4A011B350500}" destId="{F8DCD56B-A335-4D0B-AC1E-23943AECCBFB}" srcOrd="0" destOrd="0" presId="urn:microsoft.com/office/officeart/2005/8/layout/hierarchy2#2"/>
    <dgm:cxn modelId="{58EE89EC-9A07-400E-BDBF-19B288091BC1}" type="presParOf" srcId="{5C722CF7-44E2-4E0D-8B7E-4A011B350500}" destId="{D8E023C5-2D40-4CFA-8DB3-316977A459F8}" srcOrd="1" destOrd="0" presId="urn:microsoft.com/office/officeart/2005/8/layout/hierarchy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88A8C2-A111-440E-910E-9E075679947C}" type="doc">
      <dgm:prSet loTypeId="urn:microsoft.com/office/officeart/2005/8/layout/hierarchy2#3" loCatId="hierarchy" qsTypeId="urn:microsoft.com/office/officeart/2005/8/quickstyle/simple1#8" qsCatId="simple" csTypeId="urn:microsoft.com/office/officeart/2005/8/colors/colorful2#2" csCatId="colorful" phldr="1"/>
      <dgm:spPr/>
      <dgm:t>
        <a:bodyPr/>
        <a:lstStyle/>
        <a:p>
          <a:endParaRPr lang="zh-CN" altLang="en-US"/>
        </a:p>
      </dgm:t>
    </dgm:pt>
    <dgm:pt modelId="{7121357C-4AD8-409B-8EA4-1E46C139DC14}">
      <dgm:prSet phldrT="[文本]"/>
      <dgm:spPr/>
      <dgm:t>
        <a:bodyPr/>
        <a:lstStyle/>
        <a:p>
          <a:r>
            <a:rPr lang="en-US" altLang="zh-CN" dirty="0"/>
            <a:t>discipline</a:t>
          </a:r>
          <a:endParaRPr lang="zh-CN" altLang="en-US" dirty="0"/>
        </a:p>
      </dgm:t>
    </dgm:pt>
    <dgm:pt modelId="{325584DA-9123-4729-9AC5-ADCED192F55D}" type="parTrans" cxnId="{6BE23C04-038B-4206-8551-DA7075B04DC9}">
      <dgm:prSet/>
      <dgm:spPr/>
      <dgm:t>
        <a:bodyPr/>
        <a:lstStyle/>
        <a:p>
          <a:endParaRPr lang="zh-CN" altLang="en-US"/>
        </a:p>
      </dgm:t>
    </dgm:pt>
    <dgm:pt modelId="{22E54D52-DC94-487C-873C-655A6B3433CF}" type="sibTrans" cxnId="{6BE23C04-038B-4206-8551-DA7075B04DC9}">
      <dgm:prSet/>
      <dgm:spPr/>
      <dgm:t>
        <a:bodyPr/>
        <a:lstStyle/>
        <a:p>
          <a:endParaRPr lang="zh-CN" altLang="en-US"/>
        </a:p>
      </dgm:t>
    </dgm:pt>
    <dgm:pt modelId="{73AB5824-96FE-40E1-B168-2055A3765D46}">
      <dgm:prSet phldrT="[文本]"/>
      <dgm:spPr/>
      <dgm:t>
        <a:bodyPr/>
        <a:lstStyle/>
        <a:p>
          <a:r>
            <a:rPr lang="en-US" altLang="zh-CN" dirty="0"/>
            <a:t>Learning environment</a:t>
          </a:r>
          <a:endParaRPr lang="zh-CN" altLang="en-US" dirty="0"/>
        </a:p>
      </dgm:t>
    </dgm:pt>
    <dgm:pt modelId="{7C3840A8-E269-45AE-8675-92AAF97A6F73}" type="parTrans" cxnId="{A7E167CD-D004-4E72-9D40-27B8058E1296}">
      <dgm:prSet/>
      <dgm:spPr/>
      <dgm:t>
        <a:bodyPr/>
        <a:lstStyle/>
        <a:p>
          <a:endParaRPr lang="zh-CN" altLang="en-US"/>
        </a:p>
      </dgm:t>
    </dgm:pt>
    <dgm:pt modelId="{9190B438-0C52-4272-A8D2-F0A6F3CCEDD0}" type="sibTrans" cxnId="{A7E167CD-D004-4E72-9D40-27B8058E1296}">
      <dgm:prSet/>
      <dgm:spPr/>
      <dgm:t>
        <a:bodyPr/>
        <a:lstStyle/>
        <a:p>
          <a:endParaRPr lang="zh-CN" altLang="en-US"/>
        </a:p>
      </dgm:t>
    </dgm:pt>
    <dgm:pt modelId="{E33F287D-99FB-45A0-8A4B-6CA2F7D7E36C}">
      <dgm:prSet phldrT="[文本]"/>
      <dgm:spPr/>
      <dgm:t>
        <a:bodyPr/>
        <a:lstStyle/>
        <a:p>
          <a:r>
            <a:rPr lang="en-US" altLang="zh-CN" dirty="0"/>
            <a:t>Better students</a:t>
          </a:r>
          <a:endParaRPr lang="zh-CN" altLang="en-US" dirty="0"/>
        </a:p>
      </dgm:t>
    </dgm:pt>
    <dgm:pt modelId="{D38C0500-ED2D-41AF-A700-250FB56E0627}" type="parTrans" cxnId="{C55328BF-B423-42DB-839F-F5F2523F0165}">
      <dgm:prSet/>
      <dgm:spPr/>
      <dgm:t>
        <a:bodyPr/>
        <a:lstStyle/>
        <a:p>
          <a:endParaRPr lang="zh-CN" altLang="en-US"/>
        </a:p>
      </dgm:t>
    </dgm:pt>
    <dgm:pt modelId="{67A0C72A-5C59-49A9-97F0-C4D295A91C98}" type="sibTrans" cxnId="{C55328BF-B423-42DB-839F-F5F2523F0165}">
      <dgm:prSet/>
      <dgm:spPr/>
      <dgm:t>
        <a:bodyPr/>
        <a:lstStyle/>
        <a:p>
          <a:endParaRPr lang="zh-CN" altLang="en-US"/>
        </a:p>
      </dgm:t>
    </dgm:pt>
    <dgm:pt modelId="{36A8860B-1676-4070-8834-2FC209A1DD2E}">
      <dgm:prSet phldrT="[文本]"/>
      <dgm:spPr/>
      <dgm:t>
        <a:bodyPr/>
        <a:lstStyle/>
        <a:p>
          <a:r>
            <a:rPr lang="en-US" altLang="zh-CN" dirty="0"/>
            <a:t>Obeying the rules</a:t>
          </a:r>
          <a:endParaRPr lang="zh-CN" altLang="en-US" dirty="0"/>
        </a:p>
      </dgm:t>
    </dgm:pt>
    <dgm:pt modelId="{2FD6EACA-A4AD-46BC-B81F-697F63D3129E}" type="parTrans" cxnId="{52C35BF2-C5C7-43D4-9250-942D9FF66862}">
      <dgm:prSet/>
      <dgm:spPr/>
      <dgm:t>
        <a:bodyPr/>
        <a:lstStyle/>
        <a:p>
          <a:endParaRPr lang="zh-CN" altLang="en-US"/>
        </a:p>
      </dgm:t>
    </dgm:pt>
    <dgm:pt modelId="{1831AB7A-74DE-4EA2-8676-A302AF4C19C6}" type="sibTrans" cxnId="{52C35BF2-C5C7-43D4-9250-942D9FF66862}">
      <dgm:prSet/>
      <dgm:spPr/>
      <dgm:t>
        <a:bodyPr/>
        <a:lstStyle/>
        <a:p>
          <a:endParaRPr lang="zh-CN" altLang="en-US"/>
        </a:p>
      </dgm:t>
    </dgm:pt>
    <dgm:pt modelId="{F7AB3428-5B0E-4CCA-B0DF-AE61DB04E78C}">
      <dgm:prSet phldrT="[文本]"/>
      <dgm:spPr/>
      <dgm:t>
        <a:bodyPr/>
        <a:lstStyle/>
        <a:p>
          <a:r>
            <a:rPr lang="en-US" altLang="zh-CN" dirty="0"/>
            <a:t>Better citizen</a:t>
          </a:r>
          <a:endParaRPr lang="zh-CN" altLang="en-US" dirty="0"/>
        </a:p>
      </dgm:t>
    </dgm:pt>
    <dgm:pt modelId="{7022372F-F7CD-4F9F-B528-39565D2E0827}" type="parTrans" cxnId="{ABA727FD-14F8-477C-9F0F-618C94A6E92A}">
      <dgm:prSet/>
      <dgm:spPr/>
      <dgm:t>
        <a:bodyPr/>
        <a:lstStyle/>
        <a:p>
          <a:endParaRPr lang="zh-CN" altLang="en-US"/>
        </a:p>
      </dgm:t>
    </dgm:pt>
    <dgm:pt modelId="{0C0CD2B1-886A-448E-A984-853119BD8BED}" type="sibTrans" cxnId="{ABA727FD-14F8-477C-9F0F-618C94A6E92A}">
      <dgm:prSet/>
      <dgm:spPr/>
      <dgm:t>
        <a:bodyPr/>
        <a:lstStyle/>
        <a:p>
          <a:endParaRPr lang="zh-CN" altLang="en-US"/>
        </a:p>
      </dgm:t>
    </dgm:pt>
    <dgm:pt modelId="{38A59BE2-9130-4257-AE77-DC3401A0FA8A}" type="pres">
      <dgm:prSet presAssocID="{0F88A8C2-A111-440E-910E-9E075679947C}" presName="diagram" presStyleCnt="0">
        <dgm:presLayoutVars>
          <dgm:chPref val="1"/>
          <dgm:dir/>
          <dgm:animOne val="branch"/>
          <dgm:animLvl val="lvl"/>
          <dgm:resizeHandles val="exact"/>
        </dgm:presLayoutVars>
      </dgm:prSet>
      <dgm:spPr/>
    </dgm:pt>
    <dgm:pt modelId="{C4D994C1-FE66-40BA-B994-BA68E64A920F}" type="pres">
      <dgm:prSet presAssocID="{7121357C-4AD8-409B-8EA4-1E46C139DC14}" presName="root1" presStyleCnt="0"/>
      <dgm:spPr/>
    </dgm:pt>
    <dgm:pt modelId="{F99F48BA-9837-4EB0-A5FD-8AD140A30C50}" type="pres">
      <dgm:prSet presAssocID="{7121357C-4AD8-409B-8EA4-1E46C139DC14}" presName="LevelOneTextNode" presStyleLbl="node0" presStyleIdx="0" presStyleCnt="1" custLinFactNeighborX="-59274" custLinFactNeighborY="-8349">
        <dgm:presLayoutVars>
          <dgm:chPref val="3"/>
        </dgm:presLayoutVars>
      </dgm:prSet>
      <dgm:spPr/>
    </dgm:pt>
    <dgm:pt modelId="{D235103C-097E-45EE-80D6-B5E694B5FB53}" type="pres">
      <dgm:prSet presAssocID="{7121357C-4AD8-409B-8EA4-1E46C139DC14}" presName="level2hierChild" presStyleCnt="0"/>
      <dgm:spPr/>
    </dgm:pt>
    <dgm:pt modelId="{724F476E-0E4B-4027-B80D-0CBCB54AE0AF}" type="pres">
      <dgm:prSet presAssocID="{7C3840A8-E269-45AE-8675-92AAF97A6F73}" presName="conn2-1" presStyleLbl="parChTrans1D2" presStyleIdx="0" presStyleCnt="2"/>
      <dgm:spPr/>
    </dgm:pt>
    <dgm:pt modelId="{BA5AA64D-A56C-4FF2-A5C2-FC210317285A}" type="pres">
      <dgm:prSet presAssocID="{7C3840A8-E269-45AE-8675-92AAF97A6F73}" presName="connTx" presStyleLbl="parChTrans1D2" presStyleIdx="0" presStyleCnt="2"/>
      <dgm:spPr/>
    </dgm:pt>
    <dgm:pt modelId="{3DC9F3AE-D619-4664-BB40-FA626EC9FF86}" type="pres">
      <dgm:prSet presAssocID="{73AB5824-96FE-40E1-B168-2055A3765D46}" presName="root2" presStyleCnt="0"/>
      <dgm:spPr/>
    </dgm:pt>
    <dgm:pt modelId="{301F535B-416E-4F96-988A-AD31F30DE5AC}" type="pres">
      <dgm:prSet presAssocID="{73AB5824-96FE-40E1-B168-2055A3765D46}" presName="LevelTwoTextNode" presStyleLbl="node2" presStyleIdx="0" presStyleCnt="2" custScaleX="170854" custLinFactNeighborX="556" custLinFactNeighborY="7049">
        <dgm:presLayoutVars>
          <dgm:chPref val="3"/>
        </dgm:presLayoutVars>
      </dgm:prSet>
      <dgm:spPr/>
    </dgm:pt>
    <dgm:pt modelId="{F1774A3B-182A-40A2-B723-C2B09EE40C02}" type="pres">
      <dgm:prSet presAssocID="{73AB5824-96FE-40E1-B168-2055A3765D46}" presName="level3hierChild" presStyleCnt="0"/>
      <dgm:spPr/>
    </dgm:pt>
    <dgm:pt modelId="{0DE28CFB-3382-42B5-8711-8281E5D8ED6A}" type="pres">
      <dgm:prSet presAssocID="{D38C0500-ED2D-41AF-A700-250FB56E0627}" presName="conn2-1" presStyleLbl="parChTrans1D3" presStyleIdx="0" presStyleCnt="2"/>
      <dgm:spPr/>
    </dgm:pt>
    <dgm:pt modelId="{6A3B0604-815C-471C-A74E-A6867B7154F3}" type="pres">
      <dgm:prSet presAssocID="{D38C0500-ED2D-41AF-A700-250FB56E0627}" presName="connTx" presStyleLbl="parChTrans1D3" presStyleIdx="0" presStyleCnt="2"/>
      <dgm:spPr/>
    </dgm:pt>
    <dgm:pt modelId="{164F0D7D-EE8B-4362-A757-ED32E1DABCDA}" type="pres">
      <dgm:prSet presAssocID="{E33F287D-99FB-45A0-8A4B-6CA2F7D7E36C}" presName="root2" presStyleCnt="0"/>
      <dgm:spPr/>
    </dgm:pt>
    <dgm:pt modelId="{789BBD24-451F-44FD-92D5-28DEF013B1BF}" type="pres">
      <dgm:prSet presAssocID="{E33F287D-99FB-45A0-8A4B-6CA2F7D7E36C}" presName="LevelTwoTextNode" presStyleLbl="node3" presStyleIdx="0" presStyleCnt="2">
        <dgm:presLayoutVars>
          <dgm:chPref val="3"/>
        </dgm:presLayoutVars>
      </dgm:prSet>
      <dgm:spPr/>
    </dgm:pt>
    <dgm:pt modelId="{44ACA613-EDE3-42E4-B84C-17C7171AF127}" type="pres">
      <dgm:prSet presAssocID="{E33F287D-99FB-45A0-8A4B-6CA2F7D7E36C}" presName="level3hierChild" presStyleCnt="0"/>
      <dgm:spPr/>
    </dgm:pt>
    <dgm:pt modelId="{BB8CC0AE-FC7B-46A6-A85C-674E4DAEEA20}" type="pres">
      <dgm:prSet presAssocID="{2FD6EACA-A4AD-46BC-B81F-697F63D3129E}" presName="conn2-1" presStyleLbl="parChTrans1D2" presStyleIdx="1" presStyleCnt="2"/>
      <dgm:spPr/>
    </dgm:pt>
    <dgm:pt modelId="{20D46A45-27B7-4F76-9F5D-5107EED18C00}" type="pres">
      <dgm:prSet presAssocID="{2FD6EACA-A4AD-46BC-B81F-697F63D3129E}" presName="connTx" presStyleLbl="parChTrans1D2" presStyleIdx="1" presStyleCnt="2"/>
      <dgm:spPr/>
    </dgm:pt>
    <dgm:pt modelId="{7F3E8FF0-1A1B-41FF-8889-B38C6CED9EA9}" type="pres">
      <dgm:prSet presAssocID="{36A8860B-1676-4070-8834-2FC209A1DD2E}" presName="root2" presStyleCnt="0"/>
      <dgm:spPr/>
    </dgm:pt>
    <dgm:pt modelId="{FE674EFA-EBBD-421E-9DC8-3D46D321CEA6}" type="pres">
      <dgm:prSet presAssocID="{36A8860B-1676-4070-8834-2FC209A1DD2E}" presName="LevelTwoTextNode" presStyleLbl="node2" presStyleIdx="1" presStyleCnt="2" custScaleX="190144">
        <dgm:presLayoutVars>
          <dgm:chPref val="3"/>
        </dgm:presLayoutVars>
      </dgm:prSet>
      <dgm:spPr/>
    </dgm:pt>
    <dgm:pt modelId="{96D306DB-6AE3-46FD-8BF8-8CE7DA2F8A27}" type="pres">
      <dgm:prSet presAssocID="{36A8860B-1676-4070-8834-2FC209A1DD2E}" presName="level3hierChild" presStyleCnt="0"/>
      <dgm:spPr/>
    </dgm:pt>
    <dgm:pt modelId="{8737D051-C039-4097-B7ED-0FE355A0EECC}" type="pres">
      <dgm:prSet presAssocID="{7022372F-F7CD-4F9F-B528-39565D2E0827}" presName="conn2-1" presStyleLbl="parChTrans1D3" presStyleIdx="1" presStyleCnt="2"/>
      <dgm:spPr/>
    </dgm:pt>
    <dgm:pt modelId="{02C1A855-05D4-4855-B4D0-199AF0F0C791}" type="pres">
      <dgm:prSet presAssocID="{7022372F-F7CD-4F9F-B528-39565D2E0827}" presName="connTx" presStyleLbl="parChTrans1D3" presStyleIdx="1" presStyleCnt="2"/>
      <dgm:spPr/>
    </dgm:pt>
    <dgm:pt modelId="{1A252F82-2D96-4BB9-85B9-B1AB7B57F647}" type="pres">
      <dgm:prSet presAssocID="{F7AB3428-5B0E-4CCA-B0DF-AE61DB04E78C}" presName="root2" presStyleCnt="0"/>
      <dgm:spPr/>
    </dgm:pt>
    <dgm:pt modelId="{0380DEF9-A701-4AA2-921F-0D6BBA418668}" type="pres">
      <dgm:prSet presAssocID="{F7AB3428-5B0E-4CCA-B0DF-AE61DB04E78C}" presName="LevelTwoTextNode" presStyleLbl="node3" presStyleIdx="1" presStyleCnt="2">
        <dgm:presLayoutVars>
          <dgm:chPref val="3"/>
        </dgm:presLayoutVars>
      </dgm:prSet>
      <dgm:spPr/>
    </dgm:pt>
    <dgm:pt modelId="{98599873-7F17-4F7D-B64F-D927437AB945}" type="pres">
      <dgm:prSet presAssocID="{F7AB3428-5B0E-4CCA-B0DF-AE61DB04E78C}" presName="level3hierChild" presStyleCnt="0"/>
      <dgm:spPr/>
    </dgm:pt>
  </dgm:ptLst>
  <dgm:cxnLst>
    <dgm:cxn modelId="{6BE23C04-038B-4206-8551-DA7075B04DC9}" srcId="{0F88A8C2-A111-440E-910E-9E075679947C}" destId="{7121357C-4AD8-409B-8EA4-1E46C139DC14}" srcOrd="0" destOrd="0" parTransId="{325584DA-9123-4729-9AC5-ADCED192F55D}" sibTransId="{22E54D52-DC94-487C-873C-655A6B3433CF}"/>
    <dgm:cxn modelId="{D0881814-B897-4EA5-BCBB-881E9524A78D}" type="presOf" srcId="{7022372F-F7CD-4F9F-B528-39565D2E0827}" destId="{8737D051-C039-4097-B7ED-0FE355A0EECC}" srcOrd="0" destOrd="0" presId="urn:microsoft.com/office/officeart/2005/8/layout/hierarchy2#3"/>
    <dgm:cxn modelId="{34EF9C23-4A7D-4F70-BB1D-C43C3FE66EC6}" type="presOf" srcId="{D38C0500-ED2D-41AF-A700-250FB56E0627}" destId="{6A3B0604-815C-471C-A74E-A6867B7154F3}" srcOrd="1" destOrd="0" presId="urn:microsoft.com/office/officeart/2005/8/layout/hierarchy2#3"/>
    <dgm:cxn modelId="{CD266B2B-06C7-49A0-9EE5-F9777A00B41F}" type="presOf" srcId="{F7AB3428-5B0E-4CCA-B0DF-AE61DB04E78C}" destId="{0380DEF9-A701-4AA2-921F-0D6BBA418668}" srcOrd="0" destOrd="0" presId="urn:microsoft.com/office/officeart/2005/8/layout/hierarchy2#3"/>
    <dgm:cxn modelId="{FA12F96D-E9EB-47C4-9D7A-2D08DDC3BBC0}" type="presOf" srcId="{D38C0500-ED2D-41AF-A700-250FB56E0627}" destId="{0DE28CFB-3382-42B5-8711-8281E5D8ED6A}" srcOrd="0" destOrd="0" presId="urn:microsoft.com/office/officeart/2005/8/layout/hierarchy2#3"/>
    <dgm:cxn modelId="{AAABF894-778B-46C6-B394-1C6EE699F7F7}" type="presOf" srcId="{7C3840A8-E269-45AE-8675-92AAF97A6F73}" destId="{BA5AA64D-A56C-4FF2-A5C2-FC210317285A}" srcOrd="1" destOrd="0" presId="urn:microsoft.com/office/officeart/2005/8/layout/hierarchy2#3"/>
    <dgm:cxn modelId="{C402ED95-6038-4018-AB82-5B6BBCB25119}" type="presOf" srcId="{0F88A8C2-A111-440E-910E-9E075679947C}" destId="{38A59BE2-9130-4257-AE77-DC3401A0FA8A}" srcOrd="0" destOrd="0" presId="urn:microsoft.com/office/officeart/2005/8/layout/hierarchy2#3"/>
    <dgm:cxn modelId="{0568069E-2CCB-441D-B592-89E9BCA4B752}" type="presOf" srcId="{7121357C-4AD8-409B-8EA4-1E46C139DC14}" destId="{F99F48BA-9837-4EB0-A5FD-8AD140A30C50}" srcOrd="0" destOrd="0" presId="urn:microsoft.com/office/officeart/2005/8/layout/hierarchy2#3"/>
    <dgm:cxn modelId="{56FF3FA0-A5CF-43B3-8031-9E153AC11F17}" type="presOf" srcId="{7022372F-F7CD-4F9F-B528-39565D2E0827}" destId="{02C1A855-05D4-4855-B4D0-199AF0F0C791}" srcOrd="1" destOrd="0" presId="urn:microsoft.com/office/officeart/2005/8/layout/hierarchy2#3"/>
    <dgm:cxn modelId="{A40752BE-F5BA-4591-95CC-2A4483E64805}" type="presOf" srcId="{2FD6EACA-A4AD-46BC-B81F-697F63D3129E}" destId="{BB8CC0AE-FC7B-46A6-A85C-674E4DAEEA20}" srcOrd="0" destOrd="0" presId="urn:microsoft.com/office/officeart/2005/8/layout/hierarchy2#3"/>
    <dgm:cxn modelId="{C55328BF-B423-42DB-839F-F5F2523F0165}" srcId="{73AB5824-96FE-40E1-B168-2055A3765D46}" destId="{E33F287D-99FB-45A0-8A4B-6CA2F7D7E36C}" srcOrd="0" destOrd="0" parTransId="{D38C0500-ED2D-41AF-A700-250FB56E0627}" sibTransId="{67A0C72A-5C59-49A9-97F0-C4D295A91C98}"/>
    <dgm:cxn modelId="{A7E167CD-D004-4E72-9D40-27B8058E1296}" srcId="{7121357C-4AD8-409B-8EA4-1E46C139DC14}" destId="{73AB5824-96FE-40E1-B168-2055A3765D46}" srcOrd="0" destOrd="0" parTransId="{7C3840A8-E269-45AE-8675-92AAF97A6F73}" sibTransId="{9190B438-0C52-4272-A8D2-F0A6F3CCEDD0}"/>
    <dgm:cxn modelId="{F44E90D6-430B-4B67-95F3-1FD93BC4444A}" type="presOf" srcId="{36A8860B-1676-4070-8834-2FC209A1DD2E}" destId="{FE674EFA-EBBD-421E-9DC8-3D46D321CEA6}" srcOrd="0" destOrd="0" presId="urn:microsoft.com/office/officeart/2005/8/layout/hierarchy2#3"/>
    <dgm:cxn modelId="{130079E0-3A3A-4506-9D39-704D7913ECB6}" type="presOf" srcId="{E33F287D-99FB-45A0-8A4B-6CA2F7D7E36C}" destId="{789BBD24-451F-44FD-92D5-28DEF013B1BF}" srcOrd="0" destOrd="0" presId="urn:microsoft.com/office/officeart/2005/8/layout/hierarchy2#3"/>
    <dgm:cxn modelId="{F83C13E5-3818-42F2-BAE8-50FF2A89DF64}" type="presOf" srcId="{2FD6EACA-A4AD-46BC-B81F-697F63D3129E}" destId="{20D46A45-27B7-4F76-9F5D-5107EED18C00}" srcOrd="1" destOrd="0" presId="urn:microsoft.com/office/officeart/2005/8/layout/hierarchy2#3"/>
    <dgm:cxn modelId="{7AF778E8-3BAF-47FE-8631-029C0F67B2F8}" type="presOf" srcId="{73AB5824-96FE-40E1-B168-2055A3765D46}" destId="{301F535B-416E-4F96-988A-AD31F30DE5AC}" srcOrd="0" destOrd="0" presId="urn:microsoft.com/office/officeart/2005/8/layout/hierarchy2#3"/>
    <dgm:cxn modelId="{52C35BF2-C5C7-43D4-9250-942D9FF66862}" srcId="{7121357C-4AD8-409B-8EA4-1E46C139DC14}" destId="{36A8860B-1676-4070-8834-2FC209A1DD2E}" srcOrd="1" destOrd="0" parTransId="{2FD6EACA-A4AD-46BC-B81F-697F63D3129E}" sibTransId="{1831AB7A-74DE-4EA2-8676-A302AF4C19C6}"/>
    <dgm:cxn modelId="{F731C2FC-11BB-4046-BBC1-FF9078A1BA96}" type="presOf" srcId="{7C3840A8-E269-45AE-8675-92AAF97A6F73}" destId="{724F476E-0E4B-4027-B80D-0CBCB54AE0AF}" srcOrd="0" destOrd="0" presId="urn:microsoft.com/office/officeart/2005/8/layout/hierarchy2#3"/>
    <dgm:cxn modelId="{ABA727FD-14F8-477C-9F0F-618C94A6E92A}" srcId="{36A8860B-1676-4070-8834-2FC209A1DD2E}" destId="{F7AB3428-5B0E-4CCA-B0DF-AE61DB04E78C}" srcOrd="0" destOrd="0" parTransId="{7022372F-F7CD-4F9F-B528-39565D2E0827}" sibTransId="{0C0CD2B1-886A-448E-A984-853119BD8BED}"/>
    <dgm:cxn modelId="{95D33278-DA65-401C-B4ED-77FC03C00E65}" type="presParOf" srcId="{38A59BE2-9130-4257-AE77-DC3401A0FA8A}" destId="{C4D994C1-FE66-40BA-B994-BA68E64A920F}" srcOrd="0" destOrd="0" presId="urn:microsoft.com/office/officeart/2005/8/layout/hierarchy2#3"/>
    <dgm:cxn modelId="{774064C8-5B07-44E9-93F6-AA65EA42BEA4}" type="presParOf" srcId="{C4D994C1-FE66-40BA-B994-BA68E64A920F}" destId="{F99F48BA-9837-4EB0-A5FD-8AD140A30C50}" srcOrd="0" destOrd="0" presId="urn:microsoft.com/office/officeart/2005/8/layout/hierarchy2#3"/>
    <dgm:cxn modelId="{2AB82D0C-389F-434A-9C58-DDD677EE14F3}" type="presParOf" srcId="{C4D994C1-FE66-40BA-B994-BA68E64A920F}" destId="{D235103C-097E-45EE-80D6-B5E694B5FB53}" srcOrd="1" destOrd="0" presId="urn:microsoft.com/office/officeart/2005/8/layout/hierarchy2#3"/>
    <dgm:cxn modelId="{25DB54DC-1214-4507-A8BD-3685E7D400E0}" type="presParOf" srcId="{D235103C-097E-45EE-80D6-B5E694B5FB53}" destId="{724F476E-0E4B-4027-B80D-0CBCB54AE0AF}" srcOrd="0" destOrd="0" presId="urn:microsoft.com/office/officeart/2005/8/layout/hierarchy2#3"/>
    <dgm:cxn modelId="{C8CE7E2B-90EC-412C-B9F7-B9EF451431E0}" type="presParOf" srcId="{724F476E-0E4B-4027-B80D-0CBCB54AE0AF}" destId="{BA5AA64D-A56C-4FF2-A5C2-FC210317285A}" srcOrd="0" destOrd="0" presId="urn:microsoft.com/office/officeart/2005/8/layout/hierarchy2#3"/>
    <dgm:cxn modelId="{5DC97FFE-1382-4EF1-9BD6-E954A1475D5D}" type="presParOf" srcId="{D235103C-097E-45EE-80D6-B5E694B5FB53}" destId="{3DC9F3AE-D619-4664-BB40-FA626EC9FF86}" srcOrd="1" destOrd="0" presId="urn:microsoft.com/office/officeart/2005/8/layout/hierarchy2#3"/>
    <dgm:cxn modelId="{DC734CDC-AA33-4ECE-A463-FA4895A91221}" type="presParOf" srcId="{3DC9F3AE-D619-4664-BB40-FA626EC9FF86}" destId="{301F535B-416E-4F96-988A-AD31F30DE5AC}" srcOrd="0" destOrd="0" presId="urn:microsoft.com/office/officeart/2005/8/layout/hierarchy2#3"/>
    <dgm:cxn modelId="{010BD82B-E0DA-4314-80B2-769F5A549766}" type="presParOf" srcId="{3DC9F3AE-D619-4664-BB40-FA626EC9FF86}" destId="{F1774A3B-182A-40A2-B723-C2B09EE40C02}" srcOrd="1" destOrd="0" presId="urn:microsoft.com/office/officeart/2005/8/layout/hierarchy2#3"/>
    <dgm:cxn modelId="{1DDA5D45-1957-4609-996C-E4B6330EBA0D}" type="presParOf" srcId="{F1774A3B-182A-40A2-B723-C2B09EE40C02}" destId="{0DE28CFB-3382-42B5-8711-8281E5D8ED6A}" srcOrd="0" destOrd="0" presId="urn:microsoft.com/office/officeart/2005/8/layout/hierarchy2#3"/>
    <dgm:cxn modelId="{63A99509-438E-4FCC-BB18-3C30A6DE2C2B}" type="presParOf" srcId="{0DE28CFB-3382-42B5-8711-8281E5D8ED6A}" destId="{6A3B0604-815C-471C-A74E-A6867B7154F3}" srcOrd="0" destOrd="0" presId="urn:microsoft.com/office/officeart/2005/8/layout/hierarchy2#3"/>
    <dgm:cxn modelId="{41554571-15A4-4B55-AEBE-AA4E118F3787}" type="presParOf" srcId="{F1774A3B-182A-40A2-B723-C2B09EE40C02}" destId="{164F0D7D-EE8B-4362-A757-ED32E1DABCDA}" srcOrd="1" destOrd="0" presId="urn:microsoft.com/office/officeart/2005/8/layout/hierarchy2#3"/>
    <dgm:cxn modelId="{7AFA4492-4BE1-47F3-8EEC-9E172F54F37F}" type="presParOf" srcId="{164F0D7D-EE8B-4362-A757-ED32E1DABCDA}" destId="{789BBD24-451F-44FD-92D5-28DEF013B1BF}" srcOrd="0" destOrd="0" presId="urn:microsoft.com/office/officeart/2005/8/layout/hierarchy2#3"/>
    <dgm:cxn modelId="{39EB5FCE-9AFF-45C7-AA6E-9E04422523CE}" type="presParOf" srcId="{164F0D7D-EE8B-4362-A757-ED32E1DABCDA}" destId="{44ACA613-EDE3-42E4-B84C-17C7171AF127}" srcOrd="1" destOrd="0" presId="urn:microsoft.com/office/officeart/2005/8/layout/hierarchy2#3"/>
    <dgm:cxn modelId="{7AF0E24D-2D49-40B6-A4BC-DA0DB8B00641}" type="presParOf" srcId="{D235103C-097E-45EE-80D6-B5E694B5FB53}" destId="{BB8CC0AE-FC7B-46A6-A85C-674E4DAEEA20}" srcOrd="2" destOrd="0" presId="urn:microsoft.com/office/officeart/2005/8/layout/hierarchy2#3"/>
    <dgm:cxn modelId="{2CDA53BC-39E9-4692-B49E-606004140266}" type="presParOf" srcId="{BB8CC0AE-FC7B-46A6-A85C-674E4DAEEA20}" destId="{20D46A45-27B7-4F76-9F5D-5107EED18C00}" srcOrd="0" destOrd="0" presId="urn:microsoft.com/office/officeart/2005/8/layout/hierarchy2#3"/>
    <dgm:cxn modelId="{D0914157-D2A0-43CD-8495-5446C667F802}" type="presParOf" srcId="{D235103C-097E-45EE-80D6-B5E694B5FB53}" destId="{7F3E8FF0-1A1B-41FF-8889-B38C6CED9EA9}" srcOrd="3" destOrd="0" presId="urn:microsoft.com/office/officeart/2005/8/layout/hierarchy2#3"/>
    <dgm:cxn modelId="{EFCC9239-CA89-41F8-904A-848934FC493D}" type="presParOf" srcId="{7F3E8FF0-1A1B-41FF-8889-B38C6CED9EA9}" destId="{FE674EFA-EBBD-421E-9DC8-3D46D321CEA6}" srcOrd="0" destOrd="0" presId="urn:microsoft.com/office/officeart/2005/8/layout/hierarchy2#3"/>
    <dgm:cxn modelId="{28FF7FCD-4436-4A4A-89CE-AE2F863923FC}" type="presParOf" srcId="{7F3E8FF0-1A1B-41FF-8889-B38C6CED9EA9}" destId="{96D306DB-6AE3-46FD-8BF8-8CE7DA2F8A27}" srcOrd="1" destOrd="0" presId="urn:microsoft.com/office/officeart/2005/8/layout/hierarchy2#3"/>
    <dgm:cxn modelId="{78FBD419-E52D-4F45-8520-A2E95F8F0A98}" type="presParOf" srcId="{96D306DB-6AE3-46FD-8BF8-8CE7DA2F8A27}" destId="{8737D051-C039-4097-B7ED-0FE355A0EECC}" srcOrd="0" destOrd="0" presId="urn:microsoft.com/office/officeart/2005/8/layout/hierarchy2#3"/>
    <dgm:cxn modelId="{F10DD2BF-2CBA-4770-B1A7-F17ED1E96B37}" type="presParOf" srcId="{8737D051-C039-4097-B7ED-0FE355A0EECC}" destId="{02C1A855-05D4-4855-B4D0-199AF0F0C791}" srcOrd="0" destOrd="0" presId="urn:microsoft.com/office/officeart/2005/8/layout/hierarchy2#3"/>
    <dgm:cxn modelId="{11469C01-1E85-4592-80B6-E8491EB28CE6}" type="presParOf" srcId="{96D306DB-6AE3-46FD-8BF8-8CE7DA2F8A27}" destId="{1A252F82-2D96-4BB9-85B9-B1AB7B57F647}" srcOrd="1" destOrd="0" presId="urn:microsoft.com/office/officeart/2005/8/layout/hierarchy2#3"/>
    <dgm:cxn modelId="{CE15EC4F-5417-4BE4-8CE6-7FFE125807AA}" type="presParOf" srcId="{1A252F82-2D96-4BB9-85B9-B1AB7B57F647}" destId="{0380DEF9-A701-4AA2-921F-0D6BBA418668}" srcOrd="0" destOrd="0" presId="urn:microsoft.com/office/officeart/2005/8/layout/hierarchy2#3"/>
    <dgm:cxn modelId="{654D5CA4-5561-46F1-BBC5-20DA9D8EF7AC}" type="presParOf" srcId="{1A252F82-2D96-4BB9-85B9-B1AB7B57F647}" destId="{98599873-7F17-4F7D-B64F-D927437AB945}" srcOrd="1" destOrd="0" presId="urn:microsoft.com/office/officeart/2005/8/layout/hierarchy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40DA46-8C1E-4AE8-AAF3-7603C2B70686}" type="doc">
      <dgm:prSet loTypeId="urn:microsoft.com/office/officeart/2005/8/layout/process1" loCatId="process" qsTypeId="urn:microsoft.com/office/officeart/2005/8/quickstyle/simple1#9" qsCatId="simple" csTypeId="urn:microsoft.com/office/officeart/2005/8/colors/colorful1#2" csCatId="colorful" phldr="1"/>
      <dgm:spPr/>
    </dgm:pt>
    <dgm:pt modelId="{A608A0AE-2EF4-41F0-8E1A-38B2B8D2BE23}">
      <dgm:prSet phldrT="[文本]"/>
      <dgm:spPr/>
      <dgm:t>
        <a:bodyPr/>
        <a:lstStyle/>
        <a:p>
          <a:r>
            <a:rPr lang="en-US" altLang="zh-CN" dirty="0"/>
            <a:t>Personalized instruction</a:t>
          </a:r>
          <a:endParaRPr lang="zh-CN" altLang="en-US" dirty="0"/>
        </a:p>
      </dgm:t>
    </dgm:pt>
    <dgm:pt modelId="{816A3C35-8164-47BD-8219-F9E26A6D1E6E}" type="parTrans" cxnId="{5F55A4E6-CDFB-4749-B9BD-34808DF9C0BE}">
      <dgm:prSet/>
      <dgm:spPr/>
      <dgm:t>
        <a:bodyPr/>
        <a:lstStyle/>
        <a:p>
          <a:endParaRPr lang="zh-CN" altLang="en-US"/>
        </a:p>
      </dgm:t>
    </dgm:pt>
    <dgm:pt modelId="{3A5992F9-5842-491E-8264-E1EFA3BCD9F3}" type="sibTrans" cxnId="{5F55A4E6-CDFB-4749-B9BD-34808DF9C0BE}">
      <dgm:prSet/>
      <dgm:spPr/>
      <dgm:t>
        <a:bodyPr/>
        <a:lstStyle/>
        <a:p>
          <a:endParaRPr lang="zh-CN" altLang="en-US"/>
        </a:p>
      </dgm:t>
    </dgm:pt>
    <dgm:pt modelId="{915E4CA1-08EB-4672-9FB8-1C3D8CB420CE}">
      <dgm:prSet phldrT="[文本]"/>
      <dgm:spPr/>
      <dgm:t>
        <a:bodyPr/>
        <a:lstStyle/>
        <a:p>
          <a:r>
            <a:rPr lang="en-US" altLang="zh-CN" dirty="0"/>
            <a:t>Learning efficiency</a:t>
          </a:r>
          <a:endParaRPr lang="zh-CN" altLang="en-US" dirty="0"/>
        </a:p>
      </dgm:t>
    </dgm:pt>
    <dgm:pt modelId="{134ECF01-1B4E-439E-B800-8E0C5D9EE2E2}" type="parTrans" cxnId="{98057CD5-8E57-4386-BEB0-A67B51500E90}">
      <dgm:prSet/>
      <dgm:spPr/>
      <dgm:t>
        <a:bodyPr/>
        <a:lstStyle/>
        <a:p>
          <a:endParaRPr lang="zh-CN" altLang="en-US"/>
        </a:p>
      </dgm:t>
    </dgm:pt>
    <dgm:pt modelId="{A8AD857D-9273-40EE-8831-2476E4AE598A}" type="sibTrans" cxnId="{98057CD5-8E57-4386-BEB0-A67B51500E90}">
      <dgm:prSet/>
      <dgm:spPr/>
      <dgm:t>
        <a:bodyPr/>
        <a:lstStyle/>
        <a:p>
          <a:endParaRPr lang="zh-CN" altLang="en-US"/>
        </a:p>
      </dgm:t>
    </dgm:pt>
    <dgm:pt modelId="{6B82CF15-19EF-4887-8537-E889158976A6}">
      <dgm:prSet phldrT="[文本]"/>
      <dgm:spPr/>
      <dgm:t>
        <a:bodyPr/>
        <a:lstStyle/>
        <a:p>
          <a:r>
            <a:rPr lang="en-US" altLang="zh-CN" dirty="0"/>
            <a:t>My own experience</a:t>
          </a:r>
          <a:endParaRPr lang="zh-CN" altLang="en-US" dirty="0"/>
        </a:p>
      </dgm:t>
    </dgm:pt>
    <dgm:pt modelId="{99CE54F2-4D56-4540-BC21-B555DF4DFF50}" type="parTrans" cxnId="{FDEF66D8-9D14-46BE-A5FD-3AF3BD4BE80B}">
      <dgm:prSet/>
      <dgm:spPr/>
      <dgm:t>
        <a:bodyPr/>
        <a:lstStyle/>
        <a:p>
          <a:endParaRPr lang="zh-CN" altLang="en-US"/>
        </a:p>
      </dgm:t>
    </dgm:pt>
    <dgm:pt modelId="{BB1BF814-4622-4F98-AF2F-5C4EF5DBE3D6}" type="sibTrans" cxnId="{FDEF66D8-9D14-46BE-A5FD-3AF3BD4BE80B}">
      <dgm:prSet/>
      <dgm:spPr/>
      <dgm:t>
        <a:bodyPr/>
        <a:lstStyle/>
        <a:p>
          <a:endParaRPr lang="zh-CN" altLang="en-US"/>
        </a:p>
      </dgm:t>
    </dgm:pt>
    <dgm:pt modelId="{54232EFA-E8D6-402F-8026-293E21735DE7}" type="pres">
      <dgm:prSet presAssocID="{0D40DA46-8C1E-4AE8-AAF3-7603C2B70686}" presName="Name0" presStyleCnt="0">
        <dgm:presLayoutVars>
          <dgm:dir/>
          <dgm:resizeHandles val="exact"/>
        </dgm:presLayoutVars>
      </dgm:prSet>
      <dgm:spPr/>
    </dgm:pt>
    <dgm:pt modelId="{08BDFC25-671E-478A-B598-BD3015939644}" type="pres">
      <dgm:prSet presAssocID="{A608A0AE-2EF4-41F0-8E1A-38B2B8D2BE23}" presName="node" presStyleLbl="node1" presStyleIdx="0" presStyleCnt="3">
        <dgm:presLayoutVars>
          <dgm:bulletEnabled val="1"/>
        </dgm:presLayoutVars>
      </dgm:prSet>
      <dgm:spPr/>
    </dgm:pt>
    <dgm:pt modelId="{C9B6EDE9-FEFE-45E2-B115-704A6605C503}" type="pres">
      <dgm:prSet presAssocID="{3A5992F9-5842-491E-8264-E1EFA3BCD9F3}" presName="sibTrans" presStyleLbl="sibTrans2D1" presStyleIdx="0" presStyleCnt="2"/>
      <dgm:spPr/>
    </dgm:pt>
    <dgm:pt modelId="{907A0CE0-5103-43B2-BED4-F7C4193CCDBD}" type="pres">
      <dgm:prSet presAssocID="{3A5992F9-5842-491E-8264-E1EFA3BCD9F3}" presName="connectorText" presStyleLbl="sibTrans2D1" presStyleIdx="0" presStyleCnt="2"/>
      <dgm:spPr/>
    </dgm:pt>
    <dgm:pt modelId="{212585B1-9CD2-4C9C-A37B-73DEA8BF1783}" type="pres">
      <dgm:prSet presAssocID="{915E4CA1-08EB-4672-9FB8-1C3D8CB420CE}" presName="node" presStyleLbl="node1" presStyleIdx="1" presStyleCnt="3">
        <dgm:presLayoutVars>
          <dgm:bulletEnabled val="1"/>
        </dgm:presLayoutVars>
      </dgm:prSet>
      <dgm:spPr/>
    </dgm:pt>
    <dgm:pt modelId="{002DC699-BDF5-49AC-9758-E37D1EED2D73}" type="pres">
      <dgm:prSet presAssocID="{A8AD857D-9273-40EE-8831-2476E4AE598A}" presName="sibTrans" presStyleLbl="sibTrans2D1" presStyleIdx="1" presStyleCnt="2"/>
      <dgm:spPr/>
    </dgm:pt>
    <dgm:pt modelId="{565CC41D-5A10-4BE8-AC53-8F49F1B8A5A5}" type="pres">
      <dgm:prSet presAssocID="{A8AD857D-9273-40EE-8831-2476E4AE598A}" presName="connectorText" presStyleLbl="sibTrans2D1" presStyleIdx="1" presStyleCnt="2"/>
      <dgm:spPr/>
    </dgm:pt>
    <dgm:pt modelId="{CDDC5AAF-B440-490C-9336-1C0E4909E71B}" type="pres">
      <dgm:prSet presAssocID="{6B82CF15-19EF-4887-8537-E889158976A6}" presName="node" presStyleLbl="node1" presStyleIdx="2" presStyleCnt="3">
        <dgm:presLayoutVars>
          <dgm:bulletEnabled val="1"/>
        </dgm:presLayoutVars>
      </dgm:prSet>
      <dgm:spPr/>
    </dgm:pt>
  </dgm:ptLst>
  <dgm:cxnLst>
    <dgm:cxn modelId="{17343A39-708B-472C-A981-7F2959CABE55}" type="presOf" srcId="{A8AD857D-9273-40EE-8831-2476E4AE598A}" destId="{565CC41D-5A10-4BE8-AC53-8F49F1B8A5A5}" srcOrd="1" destOrd="0" presId="urn:microsoft.com/office/officeart/2005/8/layout/process1"/>
    <dgm:cxn modelId="{FF4E315E-E225-4082-A75A-C5A3EC7A3B50}" type="presOf" srcId="{3A5992F9-5842-491E-8264-E1EFA3BCD9F3}" destId="{907A0CE0-5103-43B2-BED4-F7C4193CCDBD}" srcOrd="1" destOrd="0" presId="urn:microsoft.com/office/officeart/2005/8/layout/process1"/>
    <dgm:cxn modelId="{C437B44D-0CD5-43A7-B9F6-7D5FAAE4C88D}" type="presOf" srcId="{915E4CA1-08EB-4672-9FB8-1C3D8CB420CE}" destId="{212585B1-9CD2-4C9C-A37B-73DEA8BF1783}" srcOrd="0" destOrd="0" presId="urn:microsoft.com/office/officeart/2005/8/layout/process1"/>
    <dgm:cxn modelId="{06B63D6F-1BC5-4275-82CA-9C87728F0188}" type="presOf" srcId="{A608A0AE-2EF4-41F0-8E1A-38B2B8D2BE23}" destId="{08BDFC25-671E-478A-B598-BD3015939644}" srcOrd="0" destOrd="0" presId="urn:microsoft.com/office/officeart/2005/8/layout/process1"/>
    <dgm:cxn modelId="{44D1478A-13C6-473D-B8C6-705C96E43150}" type="presOf" srcId="{6B82CF15-19EF-4887-8537-E889158976A6}" destId="{CDDC5AAF-B440-490C-9336-1C0E4909E71B}" srcOrd="0" destOrd="0" presId="urn:microsoft.com/office/officeart/2005/8/layout/process1"/>
    <dgm:cxn modelId="{CB031C8C-41F0-442B-9013-0ECBFD05FE9C}" type="presOf" srcId="{0D40DA46-8C1E-4AE8-AAF3-7603C2B70686}" destId="{54232EFA-E8D6-402F-8026-293E21735DE7}" srcOrd="0" destOrd="0" presId="urn:microsoft.com/office/officeart/2005/8/layout/process1"/>
    <dgm:cxn modelId="{9281D697-E0F9-45A7-A2C4-E3706704BB92}" type="presOf" srcId="{A8AD857D-9273-40EE-8831-2476E4AE598A}" destId="{002DC699-BDF5-49AC-9758-E37D1EED2D73}" srcOrd="0" destOrd="0" presId="urn:microsoft.com/office/officeart/2005/8/layout/process1"/>
    <dgm:cxn modelId="{E0048AA2-6EB1-4AF5-9409-04E6E3A37F37}" type="presOf" srcId="{3A5992F9-5842-491E-8264-E1EFA3BCD9F3}" destId="{C9B6EDE9-FEFE-45E2-B115-704A6605C503}" srcOrd="0" destOrd="0" presId="urn:microsoft.com/office/officeart/2005/8/layout/process1"/>
    <dgm:cxn modelId="{98057CD5-8E57-4386-BEB0-A67B51500E90}" srcId="{0D40DA46-8C1E-4AE8-AAF3-7603C2B70686}" destId="{915E4CA1-08EB-4672-9FB8-1C3D8CB420CE}" srcOrd="1" destOrd="0" parTransId="{134ECF01-1B4E-439E-B800-8E0C5D9EE2E2}" sibTransId="{A8AD857D-9273-40EE-8831-2476E4AE598A}"/>
    <dgm:cxn modelId="{FDEF66D8-9D14-46BE-A5FD-3AF3BD4BE80B}" srcId="{0D40DA46-8C1E-4AE8-AAF3-7603C2B70686}" destId="{6B82CF15-19EF-4887-8537-E889158976A6}" srcOrd="2" destOrd="0" parTransId="{99CE54F2-4D56-4540-BC21-B555DF4DFF50}" sibTransId="{BB1BF814-4622-4F98-AF2F-5C4EF5DBE3D6}"/>
    <dgm:cxn modelId="{5F55A4E6-CDFB-4749-B9BD-34808DF9C0BE}" srcId="{0D40DA46-8C1E-4AE8-AAF3-7603C2B70686}" destId="{A608A0AE-2EF4-41F0-8E1A-38B2B8D2BE23}" srcOrd="0" destOrd="0" parTransId="{816A3C35-8164-47BD-8219-F9E26A6D1E6E}" sibTransId="{3A5992F9-5842-491E-8264-E1EFA3BCD9F3}"/>
    <dgm:cxn modelId="{1291B3E2-1A3C-485D-AC63-DD66EF932A68}" type="presParOf" srcId="{54232EFA-E8D6-402F-8026-293E21735DE7}" destId="{08BDFC25-671E-478A-B598-BD3015939644}" srcOrd="0" destOrd="0" presId="urn:microsoft.com/office/officeart/2005/8/layout/process1"/>
    <dgm:cxn modelId="{152D3270-9B80-4C32-A22D-CCBFCC8B9A4C}" type="presParOf" srcId="{54232EFA-E8D6-402F-8026-293E21735DE7}" destId="{C9B6EDE9-FEFE-45E2-B115-704A6605C503}" srcOrd="1" destOrd="0" presId="urn:microsoft.com/office/officeart/2005/8/layout/process1"/>
    <dgm:cxn modelId="{40A8296D-0D31-4F1B-94FD-D8938D31A617}" type="presParOf" srcId="{C9B6EDE9-FEFE-45E2-B115-704A6605C503}" destId="{907A0CE0-5103-43B2-BED4-F7C4193CCDBD}" srcOrd="0" destOrd="0" presId="urn:microsoft.com/office/officeart/2005/8/layout/process1"/>
    <dgm:cxn modelId="{D6C12C29-EE42-43EA-8AFD-721D761984DC}" type="presParOf" srcId="{54232EFA-E8D6-402F-8026-293E21735DE7}" destId="{212585B1-9CD2-4C9C-A37B-73DEA8BF1783}" srcOrd="2" destOrd="0" presId="urn:microsoft.com/office/officeart/2005/8/layout/process1"/>
    <dgm:cxn modelId="{69EF397E-6123-479F-B9C8-11861F9C6DE3}" type="presParOf" srcId="{54232EFA-E8D6-402F-8026-293E21735DE7}" destId="{002DC699-BDF5-49AC-9758-E37D1EED2D73}" srcOrd="3" destOrd="0" presId="urn:microsoft.com/office/officeart/2005/8/layout/process1"/>
    <dgm:cxn modelId="{AFCA1BE4-DE6B-427F-BF53-D8FC764603AE}" type="presParOf" srcId="{002DC699-BDF5-49AC-9758-E37D1EED2D73}" destId="{565CC41D-5A10-4BE8-AC53-8F49F1B8A5A5}" srcOrd="0" destOrd="0" presId="urn:microsoft.com/office/officeart/2005/8/layout/process1"/>
    <dgm:cxn modelId="{265535ED-3359-48FD-A049-45E6DA8C55CA}" type="presParOf" srcId="{54232EFA-E8D6-402F-8026-293E21735DE7}" destId="{CDDC5AAF-B440-490C-9336-1C0E4909E71B}"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70D37-AA5D-4576-9C6D-C21E46ADA879}">
      <dsp:nvSpPr>
        <dsp:cNvPr id="0" name=""/>
        <dsp:cNvSpPr/>
      </dsp:nvSpPr>
      <dsp:spPr>
        <a:xfrm>
          <a:off x="816663" y="0"/>
          <a:ext cx="9255521" cy="4150236"/>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932B8-AABD-4C1A-ACDE-E0C9741BE526}">
      <dsp:nvSpPr>
        <dsp:cNvPr id="0" name=""/>
        <dsp:cNvSpPr/>
      </dsp:nvSpPr>
      <dsp:spPr bwMode="white">
        <a:xfrm>
          <a:off x="3190" y="1245070"/>
          <a:ext cx="1920435" cy="166009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0</a:t>
          </a:r>
          <a:endParaRPr lang="zh-CN" altLang="en-US" sz="6500" kern="1200" dirty="0"/>
        </a:p>
      </dsp:txBody>
      <dsp:txXfrm>
        <a:off x="84229" y="1326109"/>
        <a:ext cx="1758357" cy="1498016"/>
      </dsp:txXfrm>
    </dsp:sp>
    <dsp:sp modelId="{B040D8BF-7E64-4AC7-9208-58753760F5E9}">
      <dsp:nvSpPr>
        <dsp:cNvPr id="0" name=""/>
        <dsp:cNvSpPr/>
      </dsp:nvSpPr>
      <dsp:spPr bwMode="white">
        <a:xfrm>
          <a:off x="2243698" y="1245070"/>
          <a:ext cx="1920435" cy="1660094"/>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0.5</a:t>
          </a:r>
          <a:endParaRPr lang="zh-CN" altLang="en-US" sz="6500" kern="1200" dirty="0"/>
        </a:p>
      </dsp:txBody>
      <dsp:txXfrm>
        <a:off x="2324737" y="1326109"/>
        <a:ext cx="1758357" cy="1498016"/>
      </dsp:txXfrm>
    </dsp:sp>
    <dsp:sp modelId="{9E30027B-7D1A-4C71-8E0A-10B2B0F52B78}">
      <dsp:nvSpPr>
        <dsp:cNvPr id="0" name=""/>
        <dsp:cNvSpPr/>
      </dsp:nvSpPr>
      <dsp:spPr bwMode="white">
        <a:xfrm>
          <a:off x="4484206" y="1245070"/>
          <a:ext cx="1920435" cy="1660094"/>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1</a:t>
          </a:r>
          <a:endParaRPr lang="zh-CN" altLang="en-US" sz="6500" kern="1200" dirty="0"/>
        </a:p>
      </dsp:txBody>
      <dsp:txXfrm>
        <a:off x="4565245" y="1326109"/>
        <a:ext cx="1758357" cy="1498016"/>
      </dsp:txXfrm>
    </dsp:sp>
    <dsp:sp modelId="{91C67387-8756-4D0E-8D8C-DE08CFDEBA64}">
      <dsp:nvSpPr>
        <dsp:cNvPr id="0" name=""/>
        <dsp:cNvSpPr/>
      </dsp:nvSpPr>
      <dsp:spPr bwMode="white">
        <a:xfrm>
          <a:off x="6724714" y="1245070"/>
          <a:ext cx="1920435" cy="1660094"/>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1.5</a:t>
          </a:r>
          <a:endParaRPr lang="zh-CN" altLang="en-US" sz="6500" kern="1200" dirty="0"/>
        </a:p>
      </dsp:txBody>
      <dsp:txXfrm>
        <a:off x="6805753" y="1326109"/>
        <a:ext cx="1758357" cy="1498016"/>
      </dsp:txXfrm>
    </dsp:sp>
    <dsp:sp modelId="{DDB2A953-29AC-46FB-BAF9-2C2379F255E3}">
      <dsp:nvSpPr>
        <dsp:cNvPr id="0" name=""/>
        <dsp:cNvSpPr/>
      </dsp:nvSpPr>
      <dsp:spPr bwMode="white">
        <a:xfrm>
          <a:off x="8965223" y="1245070"/>
          <a:ext cx="1920435" cy="1660094"/>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2</a:t>
          </a:r>
          <a:endParaRPr lang="zh-CN" altLang="en-US" sz="6500" kern="1200" dirty="0"/>
        </a:p>
      </dsp:txBody>
      <dsp:txXfrm>
        <a:off x="9046262" y="1326109"/>
        <a:ext cx="1758357" cy="1498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70D37-AA5D-4576-9C6D-C21E46ADA879}">
      <dsp:nvSpPr>
        <dsp:cNvPr id="0" name=""/>
        <dsp:cNvSpPr/>
      </dsp:nvSpPr>
      <dsp:spPr>
        <a:xfrm>
          <a:off x="723423" y="0"/>
          <a:ext cx="8198802" cy="3175000"/>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932B8-AABD-4C1A-ACDE-E0C9741BE526}">
      <dsp:nvSpPr>
        <dsp:cNvPr id="0" name=""/>
        <dsp:cNvSpPr/>
      </dsp:nvSpPr>
      <dsp:spPr bwMode="white">
        <a:xfrm>
          <a:off x="1687988" y="952500"/>
          <a:ext cx="2893695" cy="1270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100000"/>
            </a:lnSpc>
            <a:spcBef>
              <a:spcPct val="0"/>
            </a:spcBef>
            <a:spcAft>
              <a:spcPct val="35000"/>
            </a:spcAft>
            <a:buNone/>
          </a:pPr>
          <a:r>
            <a:rPr lang="en-US" altLang="zh-CN" sz="5400" kern="1200" dirty="0"/>
            <a:t>0</a:t>
          </a:r>
          <a:endParaRPr lang="zh-CN" altLang="en-US" sz="5400" kern="1200" dirty="0"/>
        </a:p>
      </dsp:txBody>
      <dsp:txXfrm>
        <a:off x="1749984" y="1014496"/>
        <a:ext cx="2769703" cy="1146008"/>
      </dsp:txXfrm>
    </dsp:sp>
    <dsp:sp modelId="{B040D8BF-7E64-4AC7-9208-58753760F5E9}">
      <dsp:nvSpPr>
        <dsp:cNvPr id="0" name=""/>
        <dsp:cNvSpPr/>
      </dsp:nvSpPr>
      <dsp:spPr bwMode="white">
        <a:xfrm>
          <a:off x="5063966" y="952500"/>
          <a:ext cx="2893695" cy="12700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t" anchorCtr="0">
          <a:noAutofit/>
        </a:bodyPr>
        <a:lstStyle/>
        <a:p>
          <a:pPr marL="0" lvl="0" indent="0" algn="l" defTabSz="2400300">
            <a:lnSpc>
              <a:spcPct val="100000"/>
            </a:lnSpc>
            <a:spcBef>
              <a:spcPct val="0"/>
            </a:spcBef>
            <a:spcAft>
              <a:spcPct val="35000"/>
            </a:spcAft>
            <a:buNone/>
          </a:pPr>
          <a:r>
            <a:rPr lang="en-US" altLang="zh-CN" sz="5400" kern="1200" dirty="0"/>
            <a:t>       1       </a:t>
          </a:r>
          <a:endParaRPr lang="zh-CN" altLang="en-US" sz="5400" kern="1200" dirty="0"/>
        </a:p>
        <a:p>
          <a:pPr marL="171450" lvl="1" indent="-171450" algn="l" defTabSz="844550">
            <a:lnSpc>
              <a:spcPct val="100000"/>
            </a:lnSpc>
            <a:spcBef>
              <a:spcPct val="0"/>
            </a:spcBef>
            <a:spcAft>
              <a:spcPct val="35000"/>
            </a:spcAft>
            <a:buChar char="•"/>
          </a:pPr>
          <a:endParaRPr lang="zh-CN" altLang="en-US" sz="1900" kern="1200" dirty="0"/>
        </a:p>
        <a:p>
          <a:pPr marL="342900" lvl="2" indent="-171450" algn="l" defTabSz="844550">
            <a:lnSpc>
              <a:spcPct val="100000"/>
            </a:lnSpc>
            <a:spcBef>
              <a:spcPct val="0"/>
            </a:spcBef>
            <a:spcAft>
              <a:spcPct val="35000"/>
            </a:spcAft>
            <a:buChar char="•"/>
          </a:pPr>
          <a:endParaRPr lang="zh-CN" altLang="en-US" sz="1900" kern="1200" dirty="0"/>
        </a:p>
      </dsp:txBody>
      <dsp:txXfrm>
        <a:off x="5125962" y="1014496"/>
        <a:ext cx="2769703" cy="1146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70D37-AA5D-4576-9C6D-C21E46ADA879}">
      <dsp:nvSpPr>
        <dsp:cNvPr id="0" name=""/>
        <dsp:cNvSpPr/>
      </dsp:nvSpPr>
      <dsp:spPr>
        <a:xfrm>
          <a:off x="816663" y="0"/>
          <a:ext cx="9255521" cy="4150236"/>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932B8-AABD-4C1A-ACDE-E0C9741BE526}">
      <dsp:nvSpPr>
        <dsp:cNvPr id="0" name=""/>
        <dsp:cNvSpPr/>
      </dsp:nvSpPr>
      <dsp:spPr bwMode="white">
        <a:xfrm>
          <a:off x="3190" y="1245070"/>
          <a:ext cx="1920435" cy="166009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altLang="zh-CN" sz="6400" kern="1200" dirty="0"/>
            <a:t>0</a:t>
          </a:r>
          <a:endParaRPr lang="zh-CN" altLang="en-US" sz="6400" kern="1200" dirty="0"/>
        </a:p>
      </dsp:txBody>
      <dsp:txXfrm>
        <a:off x="84229" y="1326109"/>
        <a:ext cx="1758357" cy="1498016"/>
      </dsp:txXfrm>
    </dsp:sp>
    <dsp:sp modelId="{B040D8BF-7E64-4AC7-9208-58753760F5E9}">
      <dsp:nvSpPr>
        <dsp:cNvPr id="0" name=""/>
        <dsp:cNvSpPr/>
      </dsp:nvSpPr>
      <dsp:spPr bwMode="white">
        <a:xfrm>
          <a:off x="2243698" y="1245070"/>
          <a:ext cx="1920435" cy="1660094"/>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altLang="zh-CN" sz="6400" kern="1200" dirty="0"/>
            <a:t>0.5</a:t>
          </a:r>
          <a:endParaRPr lang="zh-CN" altLang="en-US" sz="6400" kern="1200" dirty="0"/>
        </a:p>
      </dsp:txBody>
      <dsp:txXfrm>
        <a:off x="2324737" y="1326109"/>
        <a:ext cx="1758357" cy="1498016"/>
      </dsp:txXfrm>
    </dsp:sp>
    <dsp:sp modelId="{9E30027B-7D1A-4C71-8E0A-10B2B0F52B78}">
      <dsp:nvSpPr>
        <dsp:cNvPr id="0" name=""/>
        <dsp:cNvSpPr/>
      </dsp:nvSpPr>
      <dsp:spPr bwMode="white">
        <a:xfrm>
          <a:off x="4484206" y="1245070"/>
          <a:ext cx="1920435" cy="1660094"/>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altLang="zh-CN" sz="6400" kern="1200" dirty="0"/>
            <a:t>1</a:t>
          </a:r>
          <a:endParaRPr lang="zh-CN" altLang="en-US" sz="6400" kern="1200" dirty="0"/>
        </a:p>
      </dsp:txBody>
      <dsp:txXfrm>
        <a:off x="4565245" y="1326109"/>
        <a:ext cx="1758357" cy="1498016"/>
      </dsp:txXfrm>
    </dsp:sp>
    <dsp:sp modelId="{91C67387-8756-4D0E-8D8C-DE08CFDEBA64}">
      <dsp:nvSpPr>
        <dsp:cNvPr id="0" name=""/>
        <dsp:cNvSpPr/>
      </dsp:nvSpPr>
      <dsp:spPr bwMode="white">
        <a:xfrm>
          <a:off x="6724714" y="1245070"/>
          <a:ext cx="1920435" cy="1660094"/>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100000"/>
            </a:lnSpc>
            <a:spcBef>
              <a:spcPct val="0"/>
            </a:spcBef>
            <a:spcAft>
              <a:spcPct val="35000"/>
            </a:spcAft>
            <a:buNone/>
          </a:pPr>
          <a:r>
            <a:rPr lang="en-US" altLang="zh-CN" sz="6400" kern="1200" dirty="0"/>
            <a:t>1.5</a:t>
          </a:r>
        </a:p>
      </dsp:txBody>
      <dsp:txXfrm>
        <a:off x="6805753" y="1326109"/>
        <a:ext cx="1758357" cy="1498016"/>
      </dsp:txXfrm>
    </dsp:sp>
    <dsp:sp modelId="{DDB2A953-29AC-46FB-BAF9-2C2379F255E3}">
      <dsp:nvSpPr>
        <dsp:cNvPr id="0" name=""/>
        <dsp:cNvSpPr/>
      </dsp:nvSpPr>
      <dsp:spPr bwMode="white">
        <a:xfrm>
          <a:off x="8965223" y="1245070"/>
          <a:ext cx="1920435" cy="1660094"/>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100000"/>
            </a:lnSpc>
            <a:spcBef>
              <a:spcPct val="0"/>
            </a:spcBef>
            <a:spcAft>
              <a:spcPct val="35000"/>
            </a:spcAft>
            <a:buNone/>
          </a:pPr>
          <a:r>
            <a:rPr lang="en-US" altLang="zh-CN" sz="6400" kern="1200" dirty="0"/>
            <a:t>2</a:t>
          </a:r>
        </a:p>
      </dsp:txBody>
      <dsp:txXfrm>
        <a:off x="9046262" y="1326109"/>
        <a:ext cx="1758357" cy="1498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70D37-AA5D-4576-9C6D-C21E46ADA879}">
      <dsp:nvSpPr>
        <dsp:cNvPr id="0" name=""/>
        <dsp:cNvSpPr/>
      </dsp:nvSpPr>
      <dsp:spPr>
        <a:xfrm>
          <a:off x="884012" y="0"/>
          <a:ext cx="10018808" cy="3164670"/>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932B8-AABD-4C1A-ACDE-E0C9741BE526}">
      <dsp:nvSpPr>
        <dsp:cNvPr id="0" name=""/>
        <dsp:cNvSpPr/>
      </dsp:nvSpPr>
      <dsp:spPr bwMode="white">
        <a:xfrm>
          <a:off x="6186" y="949401"/>
          <a:ext cx="1023866" cy="126586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0</a:t>
          </a:r>
          <a:endParaRPr lang="zh-CN" altLang="en-US" sz="3800" kern="1200" dirty="0"/>
        </a:p>
      </dsp:txBody>
      <dsp:txXfrm>
        <a:off x="56167" y="999382"/>
        <a:ext cx="923904" cy="1165906"/>
      </dsp:txXfrm>
    </dsp:sp>
    <dsp:sp modelId="{B040D8BF-7E64-4AC7-9208-58753760F5E9}">
      <dsp:nvSpPr>
        <dsp:cNvPr id="0" name=""/>
        <dsp:cNvSpPr/>
      </dsp:nvSpPr>
      <dsp:spPr bwMode="white">
        <a:xfrm>
          <a:off x="1200697" y="949401"/>
          <a:ext cx="1023866" cy="1265868"/>
        </a:xfrm>
        <a:prstGeom prst="roundRect">
          <a:avLst/>
        </a:prstGeom>
        <a:solidFill>
          <a:schemeClr val="accent4">
            <a:hueOff val="-496086"/>
            <a:satOff val="2989"/>
            <a:lumOff val="2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0.5</a:t>
          </a:r>
          <a:endParaRPr lang="zh-CN" altLang="en-US" sz="3800" kern="1200" dirty="0"/>
        </a:p>
      </dsp:txBody>
      <dsp:txXfrm>
        <a:off x="1250678" y="999382"/>
        <a:ext cx="923904" cy="1165906"/>
      </dsp:txXfrm>
    </dsp:sp>
    <dsp:sp modelId="{91C67387-8756-4D0E-8D8C-DE08CFDEBA64}">
      <dsp:nvSpPr>
        <dsp:cNvPr id="0" name=""/>
        <dsp:cNvSpPr/>
      </dsp:nvSpPr>
      <dsp:spPr bwMode="white">
        <a:xfrm>
          <a:off x="2395207" y="949401"/>
          <a:ext cx="1023866" cy="1265868"/>
        </a:xfrm>
        <a:prstGeom prst="roundRect">
          <a:avLst/>
        </a:prstGeom>
        <a:solidFill>
          <a:schemeClr val="accent4">
            <a:hueOff val="-992171"/>
            <a:satOff val="5978"/>
            <a:lumOff val="4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1.5</a:t>
          </a:r>
          <a:endParaRPr lang="zh-CN" altLang="en-US" sz="3800" kern="1200" dirty="0"/>
        </a:p>
      </dsp:txBody>
      <dsp:txXfrm>
        <a:off x="2445188" y="999382"/>
        <a:ext cx="923904" cy="1165906"/>
      </dsp:txXfrm>
    </dsp:sp>
    <dsp:sp modelId="{DDB2A953-29AC-46FB-BAF9-2C2379F255E3}">
      <dsp:nvSpPr>
        <dsp:cNvPr id="0" name=""/>
        <dsp:cNvSpPr/>
      </dsp:nvSpPr>
      <dsp:spPr bwMode="white">
        <a:xfrm>
          <a:off x="3589717" y="949401"/>
          <a:ext cx="1023866" cy="1265868"/>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2</a:t>
          </a:r>
          <a:endParaRPr lang="zh-CN" altLang="en-US" sz="3800" kern="1200" dirty="0"/>
        </a:p>
      </dsp:txBody>
      <dsp:txXfrm>
        <a:off x="3639698" y="999382"/>
        <a:ext cx="923904" cy="1165906"/>
      </dsp:txXfrm>
    </dsp:sp>
    <dsp:sp modelId="{DB9340AB-85DF-4815-B382-B3404F3F9292}">
      <dsp:nvSpPr>
        <dsp:cNvPr id="0" name=""/>
        <dsp:cNvSpPr/>
      </dsp:nvSpPr>
      <dsp:spPr bwMode="white">
        <a:xfrm>
          <a:off x="4784228" y="949401"/>
          <a:ext cx="1023866" cy="1265868"/>
        </a:xfrm>
        <a:prstGeom prst="roundRect">
          <a:avLst/>
        </a:prstGeom>
        <a:solidFill>
          <a:schemeClr val="accent4">
            <a:hueOff val="-1984342"/>
            <a:satOff val="11955"/>
            <a:lumOff val="9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2.5</a:t>
          </a:r>
          <a:endParaRPr lang="zh-CN" altLang="en-US" sz="3800" kern="1200" dirty="0"/>
        </a:p>
      </dsp:txBody>
      <dsp:txXfrm>
        <a:off x="4834209" y="999382"/>
        <a:ext cx="923904" cy="1165906"/>
      </dsp:txXfrm>
    </dsp:sp>
    <dsp:sp modelId="{581B7877-7C40-4620-9F2D-92D15CF8AA8B}">
      <dsp:nvSpPr>
        <dsp:cNvPr id="0" name=""/>
        <dsp:cNvSpPr/>
      </dsp:nvSpPr>
      <dsp:spPr bwMode="white">
        <a:xfrm>
          <a:off x="5978738" y="949401"/>
          <a:ext cx="1023866" cy="1265868"/>
        </a:xfrm>
        <a:prstGeom prst="roundRect">
          <a:avLst/>
        </a:prstGeom>
        <a:solidFill>
          <a:schemeClr val="accent4">
            <a:hueOff val="-2480428"/>
            <a:satOff val="14944"/>
            <a:lumOff val="11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3</a:t>
          </a:r>
          <a:endParaRPr lang="zh-CN" altLang="en-US" sz="3800" kern="1200" dirty="0"/>
        </a:p>
      </dsp:txBody>
      <dsp:txXfrm>
        <a:off x="6028719" y="999382"/>
        <a:ext cx="923904" cy="1165906"/>
      </dsp:txXfrm>
    </dsp:sp>
    <dsp:sp modelId="{125E365E-11A7-4A06-8322-EAB45E8BEBFC}">
      <dsp:nvSpPr>
        <dsp:cNvPr id="0" name=""/>
        <dsp:cNvSpPr/>
      </dsp:nvSpPr>
      <dsp:spPr bwMode="white">
        <a:xfrm>
          <a:off x="7173249" y="949401"/>
          <a:ext cx="1023866" cy="1265868"/>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3.5</a:t>
          </a:r>
          <a:endParaRPr lang="zh-CN" altLang="en-US" sz="3800" kern="1200" dirty="0"/>
        </a:p>
      </dsp:txBody>
      <dsp:txXfrm>
        <a:off x="7223230" y="999382"/>
        <a:ext cx="923904" cy="1165906"/>
      </dsp:txXfrm>
    </dsp:sp>
    <dsp:sp modelId="{DFC9801C-1ABD-434A-8DAA-95F14E1AA362}">
      <dsp:nvSpPr>
        <dsp:cNvPr id="0" name=""/>
        <dsp:cNvSpPr/>
      </dsp:nvSpPr>
      <dsp:spPr bwMode="white">
        <a:xfrm>
          <a:off x="8367759" y="949401"/>
          <a:ext cx="1023866" cy="1265868"/>
        </a:xfrm>
        <a:prstGeom prst="roundRect">
          <a:avLst/>
        </a:prstGeom>
        <a:solidFill>
          <a:schemeClr val="accent4">
            <a:hueOff val="-3472599"/>
            <a:satOff val="20921"/>
            <a:lumOff val="16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4</a:t>
          </a:r>
          <a:endParaRPr lang="zh-CN" altLang="en-US" sz="3800" kern="1200" dirty="0"/>
        </a:p>
      </dsp:txBody>
      <dsp:txXfrm>
        <a:off x="8417740" y="999382"/>
        <a:ext cx="923904" cy="1165906"/>
      </dsp:txXfrm>
    </dsp:sp>
    <dsp:sp modelId="{34972A02-D21E-4D01-B370-BD5386751F65}">
      <dsp:nvSpPr>
        <dsp:cNvPr id="0" name=""/>
        <dsp:cNvSpPr/>
      </dsp:nvSpPr>
      <dsp:spPr bwMode="white">
        <a:xfrm>
          <a:off x="9562269" y="949401"/>
          <a:ext cx="1023866" cy="1265868"/>
        </a:xfrm>
        <a:prstGeom prst="roundRect">
          <a:avLst/>
        </a:prstGeom>
        <a:solidFill>
          <a:schemeClr val="accent4">
            <a:hueOff val="-3968684"/>
            <a:satOff val="23910"/>
            <a:lumOff val="19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4.5</a:t>
          </a:r>
          <a:endParaRPr lang="zh-CN" altLang="en-US" sz="3800" kern="1200" dirty="0"/>
        </a:p>
      </dsp:txBody>
      <dsp:txXfrm>
        <a:off x="9612250" y="999382"/>
        <a:ext cx="923904" cy="1165906"/>
      </dsp:txXfrm>
    </dsp:sp>
    <dsp:sp modelId="{B7536EC0-63CF-4671-8795-528304740388}">
      <dsp:nvSpPr>
        <dsp:cNvPr id="0" name=""/>
        <dsp:cNvSpPr/>
      </dsp:nvSpPr>
      <dsp:spPr bwMode="white">
        <a:xfrm>
          <a:off x="10756780" y="949401"/>
          <a:ext cx="1023866" cy="1265868"/>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5</a:t>
          </a:r>
          <a:endParaRPr lang="zh-CN" altLang="en-US" sz="3800" kern="1200" dirty="0"/>
        </a:p>
      </dsp:txBody>
      <dsp:txXfrm>
        <a:off x="10806761" y="999382"/>
        <a:ext cx="923904" cy="1165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F48BA-9837-4EB0-A5FD-8AD140A30C50}">
      <dsp:nvSpPr>
        <dsp:cNvPr id="0" name=""/>
        <dsp:cNvSpPr/>
      </dsp:nvSpPr>
      <dsp:spPr>
        <a:xfrm>
          <a:off x="2066420" y="336706"/>
          <a:ext cx="1368334" cy="684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altLang="zh-CN" sz="1800" kern="1200" dirty="0"/>
            <a:t>develop my curiosity</a:t>
          </a:r>
        </a:p>
      </dsp:txBody>
      <dsp:txXfrm>
        <a:off x="2086459" y="356745"/>
        <a:ext cx="1328256" cy="644089"/>
      </dsp:txXfrm>
    </dsp:sp>
    <dsp:sp modelId="{724F476E-0E4B-4027-B80D-0CBCB54AE0AF}">
      <dsp:nvSpPr>
        <dsp:cNvPr id="0" name=""/>
        <dsp:cNvSpPr/>
      </dsp:nvSpPr>
      <dsp:spPr>
        <a:xfrm rot="20885554">
          <a:off x="3419735" y="492929"/>
          <a:ext cx="1396048" cy="83671"/>
        </a:xfrm>
        <a:custGeom>
          <a:avLst/>
          <a:gdLst/>
          <a:ahLst/>
          <a:cxnLst/>
          <a:rect l="0" t="0" r="0" b="0"/>
          <a:pathLst>
            <a:path>
              <a:moveTo>
                <a:pt x="0" y="41835"/>
              </a:moveTo>
              <a:lnTo>
                <a:pt x="1396048" y="418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82858" y="499864"/>
        <a:ext cx="69802" cy="69802"/>
      </dsp:txXfrm>
    </dsp:sp>
    <dsp:sp modelId="{301F535B-416E-4F96-988A-AD31F30DE5AC}">
      <dsp:nvSpPr>
        <dsp:cNvPr id="0" name=""/>
        <dsp:cNvSpPr/>
      </dsp:nvSpPr>
      <dsp:spPr>
        <a:xfrm>
          <a:off x="4800763" y="48658"/>
          <a:ext cx="2337854" cy="68416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altLang="zh-CN" sz="1800" kern="1200" dirty="0"/>
            <a:t>observing and examing</a:t>
          </a:r>
        </a:p>
      </dsp:txBody>
      <dsp:txXfrm>
        <a:off x="4820802" y="68697"/>
        <a:ext cx="2297776" cy="644089"/>
      </dsp:txXfrm>
    </dsp:sp>
    <dsp:sp modelId="{0DE28CFB-3382-42B5-8711-8281E5D8ED6A}">
      <dsp:nvSpPr>
        <dsp:cNvPr id="0" name=""/>
        <dsp:cNvSpPr/>
      </dsp:nvSpPr>
      <dsp:spPr>
        <a:xfrm>
          <a:off x="7138617" y="348905"/>
          <a:ext cx="584771" cy="83671"/>
        </a:xfrm>
        <a:custGeom>
          <a:avLst/>
          <a:gdLst/>
          <a:ahLst/>
          <a:cxnLst/>
          <a:rect l="0" t="0" r="0" b="0"/>
          <a:pathLst>
            <a:path>
              <a:moveTo>
                <a:pt x="0" y="41835"/>
              </a:moveTo>
              <a:lnTo>
                <a:pt x="584771" y="4183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16384" y="376122"/>
        <a:ext cx="29238" cy="29238"/>
      </dsp:txXfrm>
    </dsp:sp>
    <dsp:sp modelId="{789BBD24-451F-44FD-92D5-28DEF013B1BF}">
      <dsp:nvSpPr>
        <dsp:cNvPr id="0" name=""/>
        <dsp:cNvSpPr/>
      </dsp:nvSpPr>
      <dsp:spPr>
        <a:xfrm>
          <a:off x="7723389" y="48658"/>
          <a:ext cx="2151500" cy="6841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altLang="zh-CN" sz="1800" kern="1200" dirty="0"/>
            <a:t>adventurous curiosity</a:t>
          </a:r>
        </a:p>
      </dsp:txBody>
      <dsp:txXfrm>
        <a:off x="7743428" y="68697"/>
        <a:ext cx="2111422" cy="644089"/>
      </dsp:txXfrm>
    </dsp:sp>
    <dsp:sp modelId="{BB8CC0AE-FC7B-46A6-A85C-674E4DAEEA20}">
      <dsp:nvSpPr>
        <dsp:cNvPr id="0" name=""/>
        <dsp:cNvSpPr/>
      </dsp:nvSpPr>
      <dsp:spPr>
        <a:xfrm rot="1100895">
          <a:off x="3398375" y="862212"/>
          <a:ext cx="1431159" cy="83671"/>
        </a:xfrm>
        <a:custGeom>
          <a:avLst/>
          <a:gdLst/>
          <a:ahLst/>
          <a:cxnLst/>
          <a:rect l="0" t="0" r="0" b="0"/>
          <a:pathLst>
            <a:path>
              <a:moveTo>
                <a:pt x="0" y="41835"/>
              </a:moveTo>
              <a:lnTo>
                <a:pt x="1431159" y="418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8176" y="868269"/>
        <a:ext cx="71557" cy="71557"/>
      </dsp:txXfrm>
    </dsp:sp>
    <dsp:sp modelId="{FE674EFA-EBBD-421E-9DC8-3D46D321CEA6}">
      <dsp:nvSpPr>
        <dsp:cNvPr id="0" name=""/>
        <dsp:cNvSpPr/>
      </dsp:nvSpPr>
      <dsp:spPr>
        <a:xfrm>
          <a:off x="4793155" y="787223"/>
          <a:ext cx="2601805" cy="68416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altLang="zh-CN" sz="1800" kern="1200" dirty="0"/>
            <a:t>connecting mindset and imagining </a:t>
          </a:r>
        </a:p>
      </dsp:txBody>
      <dsp:txXfrm>
        <a:off x="4813194" y="807262"/>
        <a:ext cx="2561727" cy="644089"/>
      </dsp:txXfrm>
    </dsp:sp>
    <dsp:sp modelId="{8737D051-C039-4097-B7ED-0FE355A0EECC}">
      <dsp:nvSpPr>
        <dsp:cNvPr id="0" name=""/>
        <dsp:cNvSpPr/>
      </dsp:nvSpPr>
      <dsp:spPr>
        <a:xfrm>
          <a:off x="7394961" y="1087471"/>
          <a:ext cx="547333" cy="83671"/>
        </a:xfrm>
        <a:custGeom>
          <a:avLst/>
          <a:gdLst/>
          <a:ahLst/>
          <a:cxnLst/>
          <a:rect l="0" t="0" r="0" b="0"/>
          <a:pathLst>
            <a:path>
              <a:moveTo>
                <a:pt x="0" y="41835"/>
              </a:moveTo>
              <a:lnTo>
                <a:pt x="547333" y="4183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654945" y="1115623"/>
        <a:ext cx="27366" cy="27366"/>
      </dsp:txXfrm>
    </dsp:sp>
    <dsp:sp modelId="{0380DEF9-A701-4AA2-921F-0D6BBA418668}">
      <dsp:nvSpPr>
        <dsp:cNvPr id="0" name=""/>
        <dsp:cNvSpPr/>
      </dsp:nvSpPr>
      <dsp:spPr>
        <a:xfrm>
          <a:off x="7942295" y="787223"/>
          <a:ext cx="1368334" cy="6841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altLang="zh-CN" sz="1800" kern="1200" dirty="0"/>
            <a:t>empathetic curiosity</a:t>
          </a:r>
        </a:p>
      </dsp:txBody>
      <dsp:txXfrm>
        <a:off x="7962334" y="807262"/>
        <a:ext cx="1328256" cy="6440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DFC25-671E-478A-B598-BD3015939644}">
      <dsp:nvSpPr>
        <dsp:cNvPr id="0" name=""/>
        <dsp:cNvSpPr/>
      </dsp:nvSpPr>
      <dsp:spPr>
        <a:xfrm>
          <a:off x="6743463" y="0"/>
          <a:ext cx="2405505" cy="81449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altLang="zh-CN" sz="2000" b="1" kern="1200" dirty="0"/>
            <a:t>my own example</a:t>
          </a:r>
        </a:p>
      </dsp:txBody>
      <dsp:txXfrm>
        <a:off x="6767319" y="23856"/>
        <a:ext cx="2357793" cy="766786"/>
      </dsp:txXfrm>
    </dsp:sp>
    <dsp:sp modelId="{C9B6EDE9-FEFE-45E2-B115-704A6605C503}">
      <dsp:nvSpPr>
        <dsp:cNvPr id="0" name=""/>
        <dsp:cNvSpPr/>
      </dsp:nvSpPr>
      <dsp:spPr>
        <a:xfrm rot="10800000">
          <a:off x="5992945" y="108966"/>
          <a:ext cx="509967" cy="59656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10800000">
        <a:off x="6145935" y="228279"/>
        <a:ext cx="356977" cy="357939"/>
      </dsp:txXfrm>
    </dsp:sp>
    <dsp:sp modelId="{212585B1-9CD2-4C9C-A37B-73DEA8BF1783}">
      <dsp:nvSpPr>
        <dsp:cNvPr id="0" name=""/>
        <dsp:cNvSpPr/>
      </dsp:nvSpPr>
      <dsp:spPr>
        <a:xfrm>
          <a:off x="3375755" y="0"/>
          <a:ext cx="2405505" cy="81449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altLang="zh-CN" sz="2000" b="1" kern="1200" dirty="0"/>
            <a:t>reading books</a:t>
          </a:r>
        </a:p>
      </dsp:txBody>
      <dsp:txXfrm>
        <a:off x="3399611" y="23856"/>
        <a:ext cx="2357793" cy="766786"/>
      </dsp:txXfrm>
    </dsp:sp>
    <dsp:sp modelId="{002DC699-BDF5-49AC-9758-E37D1EED2D73}">
      <dsp:nvSpPr>
        <dsp:cNvPr id="0" name=""/>
        <dsp:cNvSpPr/>
      </dsp:nvSpPr>
      <dsp:spPr>
        <a:xfrm rot="10800000">
          <a:off x="2625238" y="108966"/>
          <a:ext cx="509967" cy="59656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10800000">
        <a:off x="2778228" y="228279"/>
        <a:ext cx="356977" cy="357939"/>
      </dsp:txXfrm>
    </dsp:sp>
    <dsp:sp modelId="{CDDC5AAF-B440-490C-9336-1C0E4909E71B}">
      <dsp:nvSpPr>
        <dsp:cNvPr id="0" name=""/>
        <dsp:cNvSpPr/>
      </dsp:nvSpPr>
      <dsp:spPr>
        <a:xfrm>
          <a:off x="8048" y="0"/>
          <a:ext cx="2405505" cy="81449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sz="2000" b="1" kern="1200">
              <a:sym typeface="+mn-ea"/>
            </a:rPr>
            <a:t>d</a:t>
          </a:r>
          <a:r>
            <a:rPr lang="en-US" altLang="zh-CN" sz="2000" b="1" kern="1200" dirty="0">
              <a:sym typeface="+mn-ea"/>
            </a:rPr>
            <a:t>evelop my curiostiy </a:t>
          </a:r>
          <a:endParaRPr lang="en-US" altLang="zh-CN" sz="2000" b="1" kern="1200" dirty="0"/>
        </a:p>
      </dsp:txBody>
      <dsp:txXfrm>
        <a:off x="31904" y="23856"/>
        <a:ext cx="2357793" cy="7667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3AE48-7A75-4F83-AA55-419EA0CCEC55}">
      <dsp:nvSpPr>
        <dsp:cNvPr id="0" name=""/>
        <dsp:cNvSpPr/>
      </dsp:nvSpPr>
      <dsp:spPr bwMode="white">
        <a:xfrm>
          <a:off x="341012" y="2203891"/>
          <a:ext cx="2391739" cy="11958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en-US" altLang="zh-CN" sz="2400" kern="1200" dirty="0">
              <a:latin typeface="Times New Roman" panose="02020603050405020304" charset="0"/>
              <a:cs typeface="Times New Roman" panose="02020603050405020304" charset="0"/>
            </a:rPr>
            <a:t>Purposes of writing</a:t>
          </a:r>
        </a:p>
      </dsp:txBody>
      <dsp:txXfrm>
        <a:off x="376038" y="2238917"/>
        <a:ext cx="2321687" cy="1125817"/>
      </dsp:txXfrm>
    </dsp:sp>
    <dsp:sp modelId="{0BEA13F5-33E3-4C94-98B3-6781E4DE4361}">
      <dsp:nvSpPr>
        <dsp:cNvPr id="0" name=""/>
        <dsp:cNvSpPr/>
      </dsp:nvSpPr>
      <dsp:spPr bwMode="white">
        <a:xfrm rot="18787192">
          <a:off x="2539691" y="2336682"/>
          <a:ext cx="1220071" cy="39726"/>
        </a:xfrm>
        <a:custGeom>
          <a:avLst/>
          <a:gdLst/>
          <a:ahLst/>
          <a:cxnLst/>
          <a:rect l="0" t="0" r="0" b="0"/>
          <a:pathLst>
            <a:path>
              <a:moveTo>
                <a:pt x="0" y="19863"/>
              </a:moveTo>
              <a:lnTo>
                <a:pt x="1220071" y="198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Times New Roman" panose="02020603050405020304" charset="0"/>
            <a:cs typeface="Times New Roman" panose="02020603050405020304" charset="0"/>
          </a:endParaRPr>
        </a:p>
      </dsp:txBody>
      <dsp:txXfrm>
        <a:off x="3119226" y="2326044"/>
        <a:ext cx="61003" cy="61003"/>
      </dsp:txXfrm>
    </dsp:sp>
    <dsp:sp modelId="{E5AD5EFD-9158-4D5C-8E53-30FBDDE90172}">
      <dsp:nvSpPr>
        <dsp:cNvPr id="0" name=""/>
        <dsp:cNvSpPr/>
      </dsp:nvSpPr>
      <dsp:spPr bwMode="white">
        <a:xfrm>
          <a:off x="3566703" y="1313330"/>
          <a:ext cx="2649378" cy="11958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en-US" altLang="zh-CN" sz="2400" kern="1200" dirty="0">
              <a:latin typeface="Times New Roman" panose="02020603050405020304" charset="0"/>
              <a:cs typeface="Times New Roman" panose="02020603050405020304" charset="0"/>
            </a:rPr>
            <a:t>To inform</a:t>
          </a:r>
        </a:p>
      </dsp:txBody>
      <dsp:txXfrm>
        <a:off x="3601729" y="1348356"/>
        <a:ext cx="2579326" cy="1125817"/>
      </dsp:txXfrm>
    </dsp:sp>
    <dsp:sp modelId="{A803B721-9734-48EA-8021-4767B5EE8F81}">
      <dsp:nvSpPr>
        <dsp:cNvPr id="0" name=""/>
        <dsp:cNvSpPr/>
      </dsp:nvSpPr>
      <dsp:spPr bwMode="white">
        <a:xfrm rot="19662275">
          <a:off x="6148211" y="1656993"/>
          <a:ext cx="877466" cy="39726"/>
        </a:xfrm>
        <a:custGeom>
          <a:avLst/>
          <a:gdLst/>
          <a:ahLst/>
          <a:cxnLst/>
          <a:rect l="0" t="0" r="0" b="0"/>
          <a:pathLst>
            <a:path>
              <a:moveTo>
                <a:pt x="0" y="19863"/>
              </a:moveTo>
              <a:lnTo>
                <a:pt x="877466" y="198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Times New Roman" panose="02020603050405020304" charset="0"/>
            <a:cs typeface="Times New Roman" panose="02020603050405020304" charset="0"/>
          </a:endParaRPr>
        </a:p>
      </dsp:txBody>
      <dsp:txXfrm>
        <a:off x="6565008" y="1654920"/>
        <a:ext cx="43873" cy="43873"/>
      </dsp:txXfrm>
    </dsp:sp>
    <dsp:sp modelId="{1476274E-8CC3-467A-B7D0-AF005A50D0D7}">
      <dsp:nvSpPr>
        <dsp:cNvPr id="0" name=""/>
        <dsp:cNvSpPr/>
      </dsp:nvSpPr>
      <dsp:spPr bwMode="white">
        <a:xfrm>
          <a:off x="6957808" y="1063608"/>
          <a:ext cx="3294143" cy="7576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latin typeface="Times New Roman" panose="02020603050405020304" charset="0"/>
              <a:cs typeface="Times New Roman" panose="02020603050405020304" charset="0"/>
            </a:rPr>
            <a:t>例证类</a:t>
          </a:r>
        </a:p>
      </dsp:txBody>
      <dsp:txXfrm>
        <a:off x="6980000" y="1085800"/>
        <a:ext cx="3249759" cy="713295"/>
      </dsp:txXfrm>
    </dsp:sp>
    <dsp:sp modelId="{5D57C0AC-B51B-4381-81DF-878640F34097}">
      <dsp:nvSpPr>
        <dsp:cNvPr id="0" name=""/>
        <dsp:cNvSpPr/>
      </dsp:nvSpPr>
      <dsp:spPr bwMode="white">
        <a:xfrm rot="1785830">
          <a:off x="6157577" y="2111555"/>
          <a:ext cx="886954" cy="39726"/>
        </a:xfrm>
        <a:custGeom>
          <a:avLst/>
          <a:gdLst/>
          <a:ahLst/>
          <a:cxnLst/>
          <a:rect l="0" t="0" r="0" b="0"/>
          <a:pathLst>
            <a:path>
              <a:moveTo>
                <a:pt x="0" y="19863"/>
              </a:moveTo>
              <a:lnTo>
                <a:pt x="886954" y="198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Times New Roman" panose="02020603050405020304" charset="0"/>
            <a:cs typeface="Times New Roman" panose="02020603050405020304" charset="0"/>
          </a:endParaRPr>
        </a:p>
      </dsp:txBody>
      <dsp:txXfrm>
        <a:off x="6578881" y="2109245"/>
        <a:ext cx="44347" cy="44347"/>
      </dsp:txXfrm>
    </dsp:sp>
    <dsp:sp modelId="{D1E48FDC-BEA9-4991-9B67-BBE633F0684E}">
      <dsp:nvSpPr>
        <dsp:cNvPr id="0" name=""/>
        <dsp:cNvSpPr/>
      </dsp:nvSpPr>
      <dsp:spPr bwMode="white">
        <a:xfrm>
          <a:off x="6986028" y="1972733"/>
          <a:ext cx="3269221" cy="7576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latin typeface="Times New Roman" panose="02020603050405020304" charset="0"/>
              <a:cs typeface="Times New Roman" panose="02020603050405020304" charset="0"/>
            </a:rPr>
            <a:t>行动方案类</a:t>
          </a:r>
        </a:p>
      </dsp:txBody>
      <dsp:txXfrm>
        <a:off x="7008220" y="1994925"/>
        <a:ext cx="3224837" cy="713295"/>
      </dsp:txXfrm>
    </dsp:sp>
    <dsp:sp modelId="{B384F5E0-F9D6-47B4-A922-737B14AC6581}">
      <dsp:nvSpPr>
        <dsp:cNvPr id="0" name=""/>
        <dsp:cNvSpPr/>
      </dsp:nvSpPr>
      <dsp:spPr bwMode="white">
        <a:xfrm rot="3065625">
          <a:off x="2489770" y="3290314"/>
          <a:ext cx="1306521" cy="39726"/>
        </a:xfrm>
        <a:custGeom>
          <a:avLst/>
          <a:gdLst/>
          <a:ahLst/>
          <a:cxnLst/>
          <a:rect l="0" t="0" r="0" b="0"/>
          <a:pathLst>
            <a:path>
              <a:moveTo>
                <a:pt x="0" y="19863"/>
              </a:moveTo>
              <a:lnTo>
                <a:pt x="1306521" y="198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Times New Roman" panose="02020603050405020304" charset="0"/>
            <a:cs typeface="Times New Roman" panose="02020603050405020304" charset="0"/>
          </a:endParaRPr>
        </a:p>
      </dsp:txBody>
      <dsp:txXfrm>
        <a:off x="3110367" y="3277514"/>
        <a:ext cx="65326" cy="65326"/>
      </dsp:txXfrm>
    </dsp:sp>
    <dsp:sp modelId="{66407FB4-83C8-43F8-8204-BA0A7F1B978F}">
      <dsp:nvSpPr>
        <dsp:cNvPr id="0" name=""/>
        <dsp:cNvSpPr/>
      </dsp:nvSpPr>
      <dsp:spPr bwMode="white">
        <a:xfrm>
          <a:off x="3553310" y="3220593"/>
          <a:ext cx="2633138" cy="11958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en-US" altLang="zh-CN" sz="2400" kern="1200" dirty="0">
              <a:latin typeface="Times New Roman" panose="02020603050405020304" charset="0"/>
              <a:cs typeface="Times New Roman" panose="02020603050405020304" charset="0"/>
            </a:rPr>
            <a:t>To comment or give an opinion</a:t>
          </a:r>
        </a:p>
      </dsp:txBody>
      <dsp:txXfrm>
        <a:off x="3588336" y="3255619"/>
        <a:ext cx="2563086" cy="1125817"/>
      </dsp:txXfrm>
    </dsp:sp>
    <dsp:sp modelId="{D09F50D5-C33C-4398-AC2F-CE7672AEF4C1}">
      <dsp:nvSpPr>
        <dsp:cNvPr id="0" name=""/>
        <dsp:cNvSpPr/>
      </dsp:nvSpPr>
      <dsp:spPr bwMode="white">
        <a:xfrm rot="2132280">
          <a:off x="6094932" y="4084232"/>
          <a:ext cx="982611" cy="39726"/>
        </a:xfrm>
        <a:custGeom>
          <a:avLst/>
          <a:gdLst/>
          <a:ahLst/>
          <a:cxnLst/>
          <a:rect l="0" t="0" r="0" b="0"/>
          <a:pathLst>
            <a:path>
              <a:moveTo>
                <a:pt x="0" y="19863"/>
              </a:moveTo>
              <a:lnTo>
                <a:pt x="982611" y="198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Times New Roman" panose="02020603050405020304" charset="0"/>
            <a:cs typeface="Times New Roman" panose="02020603050405020304" charset="0"/>
          </a:endParaRPr>
        </a:p>
      </dsp:txBody>
      <dsp:txXfrm>
        <a:off x="6561673" y="4079530"/>
        <a:ext cx="49130" cy="49130"/>
      </dsp:txXfrm>
    </dsp:sp>
    <dsp:sp modelId="{EA400AD5-AF14-4CD9-9304-228ABC0412DA}">
      <dsp:nvSpPr>
        <dsp:cNvPr id="0" name=""/>
        <dsp:cNvSpPr/>
      </dsp:nvSpPr>
      <dsp:spPr bwMode="white">
        <a:xfrm>
          <a:off x="6986028" y="4059597"/>
          <a:ext cx="3269221" cy="6601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latin typeface="Times New Roman" panose="02020603050405020304" charset="0"/>
              <a:cs typeface="Times New Roman" panose="02020603050405020304" charset="0"/>
            </a:rPr>
            <a:t>观点评价类</a:t>
          </a:r>
        </a:p>
      </dsp:txBody>
      <dsp:txXfrm>
        <a:off x="7005363" y="4078932"/>
        <a:ext cx="3230551" cy="621462"/>
      </dsp:txXfrm>
    </dsp:sp>
    <dsp:sp modelId="{3E7E57AE-46F9-4AAD-B8AE-F8B6370B5E71}">
      <dsp:nvSpPr>
        <dsp:cNvPr id="0" name=""/>
        <dsp:cNvSpPr/>
      </dsp:nvSpPr>
      <dsp:spPr bwMode="white">
        <a:xfrm rot="20542438">
          <a:off x="6166229" y="3668258"/>
          <a:ext cx="861329" cy="39726"/>
        </a:xfrm>
        <a:custGeom>
          <a:avLst/>
          <a:gdLst/>
          <a:ahLst/>
          <a:cxnLst/>
          <a:rect l="0" t="0" r="0" b="0"/>
          <a:pathLst>
            <a:path>
              <a:moveTo>
                <a:pt x="0" y="19863"/>
              </a:moveTo>
              <a:lnTo>
                <a:pt x="861329" y="198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575361" y="3666588"/>
        <a:ext cx="43066" cy="43066"/>
      </dsp:txXfrm>
    </dsp:sp>
    <dsp:sp modelId="{F8DCD56B-A335-4D0B-AC1E-23943AECCBFB}">
      <dsp:nvSpPr>
        <dsp:cNvPr id="0" name=""/>
        <dsp:cNvSpPr/>
      </dsp:nvSpPr>
      <dsp:spPr bwMode="white">
        <a:xfrm>
          <a:off x="7007341" y="3268278"/>
          <a:ext cx="3242697" cy="5788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sz="2400" kern="1200"/>
            <a:t>分析讨论类</a:t>
          </a:r>
        </a:p>
      </dsp:txBody>
      <dsp:txXfrm>
        <a:off x="7024296" y="3285233"/>
        <a:ext cx="3208787" cy="5449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F48BA-9837-4EB0-A5FD-8AD140A30C50}">
      <dsp:nvSpPr>
        <dsp:cNvPr id="0" name=""/>
        <dsp:cNvSpPr/>
      </dsp:nvSpPr>
      <dsp:spPr>
        <a:xfrm>
          <a:off x="2326028" y="336706"/>
          <a:ext cx="1368334" cy="6841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discipline</a:t>
          </a:r>
          <a:endParaRPr lang="zh-CN" altLang="en-US" sz="2100" kern="1200" dirty="0"/>
        </a:p>
      </dsp:txBody>
      <dsp:txXfrm>
        <a:off x="2346067" y="356745"/>
        <a:ext cx="1328256" cy="644089"/>
      </dsp:txXfrm>
    </dsp:sp>
    <dsp:sp modelId="{724F476E-0E4B-4027-B80D-0CBCB54AE0AF}">
      <dsp:nvSpPr>
        <dsp:cNvPr id="0" name=""/>
        <dsp:cNvSpPr/>
      </dsp:nvSpPr>
      <dsp:spPr>
        <a:xfrm rot="20885554">
          <a:off x="3679342" y="492929"/>
          <a:ext cx="1396048" cy="83671"/>
        </a:xfrm>
        <a:custGeom>
          <a:avLst/>
          <a:gdLst/>
          <a:ahLst/>
          <a:cxnLst/>
          <a:rect l="0" t="0" r="0" b="0"/>
          <a:pathLst>
            <a:path>
              <a:moveTo>
                <a:pt x="0" y="41835"/>
              </a:moveTo>
              <a:lnTo>
                <a:pt x="1396048" y="418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342465" y="499864"/>
        <a:ext cx="69802" cy="69802"/>
      </dsp:txXfrm>
    </dsp:sp>
    <dsp:sp modelId="{301F535B-416E-4F96-988A-AD31F30DE5AC}">
      <dsp:nvSpPr>
        <dsp:cNvPr id="0" name=""/>
        <dsp:cNvSpPr/>
      </dsp:nvSpPr>
      <dsp:spPr>
        <a:xfrm>
          <a:off x="5060370" y="48658"/>
          <a:ext cx="2337854" cy="68416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Learning environment</a:t>
          </a:r>
          <a:endParaRPr lang="zh-CN" altLang="en-US" sz="2100" kern="1200" dirty="0"/>
        </a:p>
      </dsp:txBody>
      <dsp:txXfrm>
        <a:off x="5080409" y="68697"/>
        <a:ext cx="2297776" cy="644089"/>
      </dsp:txXfrm>
    </dsp:sp>
    <dsp:sp modelId="{0DE28CFB-3382-42B5-8711-8281E5D8ED6A}">
      <dsp:nvSpPr>
        <dsp:cNvPr id="0" name=""/>
        <dsp:cNvSpPr/>
      </dsp:nvSpPr>
      <dsp:spPr>
        <a:xfrm rot="21293635">
          <a:off x="7397150" y="324792"/>
          <a:ext cx="541876" cy="83671"/>
        </a:xfrm>
        <a:custGeom>
          <a:avLst/>
          <a:gdLst/>
          <a:ahLst/>
          <a:cxnLst/>
          <a:rect l="0" t="0" r="0" b="0"/>
          <a:pathLst>
            <a:path>
              <a:moveTo>
                <a:pt x="0" y="41835"/>
              </a:moveTo>
              <a:lnTo>
                <a:pt x="541876" y="4183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654541" y="353081"/>
        <a:ext cx="27093" cy="27093"/>
      </dsp:txXfrm>
    </dsp:sp>
    <dsp:sp modelId="{789BBD24-451F-44FD-92D5-28DEF013B1BF}">
      <dsp:nvSpPr>
        <dsp:cNvPr id="0" name=""/>
        <dsp:cNvSpPr/>
      </dsp:nvSpPr>
      <dsp:spPr>
        <a:xfrm>
          <a:off x="7937951" y="431"/>
          <a:ext cx="1368334" cy="6841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Better students</a:t>
          </a:r>
          <a:endParaRPr lang="zh-CN" altLang="en-US" sz="2100" kern="1200" dirty="0"/>
        </a:p>
      </dsp:txBody>
      <dsp:txXfrm>
        <a:off x="7957990" y="20470"/>
        <a:ext cx="1328256" cy="644089"/>
      </dsp:txXfrm>
    </dsp:sp>
    <dsp:sp modelId="{BB8CC0AE-FC7B-46A6-A85C-674E4DAEEA20}">
      <dsp:nvSpPr>
        <dsp:cNvPr id="0" name=""/>
        <dsp:cNvSpPr/>
      </dsp:nvSpPr>
      <dsp:spPr>
        <a:xfrm rot="1100895">
          <a:off x="3657983" y="862212"/>
          <a:ext cx="1431159" cy="83671"/>
        </a:xfrm>
        <a:custGeom>
          <a:avLst/>
          <a:gdLst/>
          <a:ahLst/>
          <a:cxnLst/>
          <a:rect l="0" t="0" r="0" b="0"/>
          <a:pathLst>
            <a:path>
              <a:moveTo>
                <a:pt x="0" y="41835"/>
              </a:moveTo>
              <a:lnTo>
                <a:pt x="1431159" y="418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337783" y="868269"/>
        <a:ext cx="71557" cy="71557"/>
      </dsp:txXfrm>
    </dsp:sp>
    <dsp:sp modelId="{FE674EFA-EBBD-421E-9DC8-3D46D321CEA6}">
      <dsp:nvSpPr>
        <dsp:cNvPr id="0" name=""/>
        <dsp:cNvSpPr/>
      </dsp:nvSpPr>
      <dsp:spPr>
        <a:xfrm>
          <a:off x="5052763" y="787223"/>
          <a:ext cx="2601805" cy="68416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Obeying the rules</a:t>
          </a:r>
          <a:endParaRPr lang="zh-CN" altLang="en-US" sz="2100" kern="1200" dirty="0"/>
        </a:p>
      </dsp:txBody>
      <dsp:txXfrm>
        <a:off x="5072802" y="807262"/>
        <a:ext cx="2561727" cy="644089"/>
      </dsp:txXfrm>
    </dsp:sp>
    <dsp:sp modelId="{8737D051-C039-4097-B7ED-0FE355A0EECC}">
      <dsp:nvSpPr>
        <dsp:cNvPr id="0" name=""/>
        <dsp:cNvSpPr/>
      </dsp:nvSpPr>
      <dsp:spPr>
        <a:xfrm>
          <a:off x="7654568" y="1087471"/>
          <a:ext cx="547333" cy="83671"/>
        </a:xfrm>
        <a:custGeom>
          <a:avLst/>
          <a:gdLst/>
          <a:ahLst/>
          <a:cxnLst/>
          <a:rect l="0" t="0" r="0" b="0"/>
          <a:pathLst>
            <a:path>
              <a:moveTo>
                <a:pt x="0" y="41835"/>
              </a:moveTo>
              <a:lnTo>
                <a:pt x="547333" y="4183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914552" y="1115623"/>
        <a:ext cx="27366" cy="27366"/>
      </dsp:txXfrm>
    </dsp:sp>
    <dsp:sp modelId="{0380DEF9-A701-4AA2-921F-0D6BBA418668}">
      <dsp:nvSpPr>
        <dsp:cNvPr id="0" name=""/>
        <dsp:cNvSpPr/>
      </dsp:nvSpPr>
      <dsp:spPr>
        <a:xfrm>
          <a:off x="8201902" y="787223"/>
          <a:ext cx="1368334" cy="6841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Better citizen</a:t>
          </a:r>
          <a:endParaRPr lang="zh-CN" altLang="en-US" sz="2100" kern="1200" dirty="0"/>
        </a:p>
      </dsp:txBody>
      <dsp:txXfrm>
        <a:off x="8221941" y="807262"/>
        <a:ext cx="1328256" cy="6440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DFC25-671E-478A-B598-BD3015939644}">
      <dsp:nvSpPr>
        <dsp:cNvPr id="0" name=""/>
        <dsp:cNvSpPr/>
      </dsp:nvSpPr>
      <dsp:spPr bwMode="white">
        <a:xfrm>
          <a:off x="8048" y="0"/>
          <a:ext cx="2405505" cy="81449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Personalized instruction</a:t>
          </a:r>
          <a:endParaRPr lang="zh-CN" altLang="en-US" sz="2100" kern="1200" dirty="0"/>
        </a:p>
      </dsp:txBody>
      <dsp:txXfrm>
        <a:off x="31904" y="23856"/>
        <a:ext cx="2357793" cy="766786"/>
      </dsp:txXfrm>
    </dsp:sp>
    <dsp:sp modelId="{C9B6EDE9-FEFE-45E2-B115-704A6605C503}">
      <dsp:nvSpPr>
        <dsp:cNvPr id="0" name=""/>
        <dsp:cNvSpPr/>
      </dsp:nvSpPr>
      <dsp:spPr bwMode="white">
        <a:xfrm>
          <a:off x="2654104" y="108966"/>
          <a:ext cx="509967" cy="59656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2654104" y="228279"/>
        <a:ext cx="356977" cy="357939"/>
      </dsp:txXfrm>
    </dsp:sp>
    <dsp:sp modelId="{212585B1-9CD2-4C9C-A37B-73DEA8BF1783}">
      <dsp:nvSpPr>
        <dsp:cNvPr id="0" name=""/>
        <dsp:cNvSpPr/>
      </dsp:nvSpPr>
      <dsp:spPr bwMode="white">
        <a:xfrm>
          <a:off x="3375755" y="0"/>
          <a:ext cx="2405505" cy="81449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Learning efficiency</a:t>
          </a:r>
          <a:endParaRPr lang="zh-CN" altLang="en-US" sz="2100" kern="1200" dirty="0"/>
        </a:p>
      </dsp:txBody>
      <dsp:txXfrm>
        <a:off x="3399611" y="23856"/>
        <a:ext cx="2357793" cy="766786"/>
      </dsp:txXfrm>
    </dsp:sp>
    <dsp:sp modelId="{002DC699-BDF5-49AC-9758-E37D1EED2D73}">
      <dsp:nvSpPr>
        <dsp:cNvPr id="0" name=""/>
        <dsp:cNvSpPr/>
      </dsp:nvSpPr>
      <dsp:spPr bwMode="white">
        <a:xfrm>
          <a:off x="6021811" y="108966"/>
          <a:ext cx="509967" cy="59656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6021811" y="228279"/>
        <a:ext cx="356977" cy="357939"/>
      </dsp:txXfrm>
    </dsp:sp>
    <dsp:sp modelId="{CDDC5AAF-B440-490C-9336-1C0E4909E71B}">
      <dsp:nvSpPr>
        <dsp:cNvPr id="0" name=""/>
        <dsp:cNvSpPr/>
      </dsp:nvSpPr>
      <dsp:spPr bwMode="white">
        <a:xfrm>
          <a:off x="6743463" y="0"/>
          <a:ext cx="2405505" cy="81449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My own experience</a:t>
          </a:r>
          <a:endParaRPr lang="zh-CN" altLang="en-US" sz="2100" kern="1200" dirty="0"/>
        </a:p>
      </dsp:txBody>
      <dsp:txXfrm>
        <a:off x="6767319" y="23856"/>
        <a:ext cx="2357793" cy="7667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3">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4">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3">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3T13:15:2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1 209,'456'-46,"-39"3,515 43,-767-42,-24 0,273 42,1-4,-350-8,-10-7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3T13:16:06"/>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 1,'10666'0,"-10410"128,-11 0,-210-128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3T13:16:06"/>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 1,'3963'0,"-3867"222,-5 0,-78-222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3T13:16:20"/>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1,'7568'0,"-7400"11,-37 0,-96-10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3T13:16:06"/>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 1,'3963'0,"-3867"222,-5 0,-78-222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E1B64-AAD5-4C4A-89EB-1A5AD3C81A9E}" type="datetimeFigureOut">
              <a:rPr lang="zh-CN" altLang="en-US" smtClean="0"/>
              <a:t>2025/1/17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CF7B4-3892-4FD8-9BB2-B09A61D774A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8CF7B4-3892-4FD8-9BB2-B09A61D774A6}"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8CF7B4-3892-4FD8-9BB2-B09A61D774A6}"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17</a:t>
            </a:fld>
            <a:endParaRPr lang="zh-CN" altLang="en-US"/>
          </a:p>
        </p:txBody>
      </p:sp>
    </p:spTree>
    <p:extLst>
      <p:ext uri="{BB962C8B-B14F-4D97-AF65-F5344CB8AC3E}">
        <p14:creationId xmlns:p14="http://schemas.microsoft.com/office/powerpoint/2010/main" val="1734300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19</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8CF7B4-3892-4FD8-9BB2-B09A61D774A6}"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8CF7B4-3892-4FD8-9BB2-B09A61D774A6}"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25</a:t>
            </a:fld>
            <a:endParaRPr lang="zh-CN" altLang="en-US"/>
          </a:p>
        </p:txBody>
      </p:sp>
    </p:spTree>
    <p:extLst>
      <p:ext uri="{BB962C8B-B14F-4D97-AF65-F5344CB8AC3E}">
        <p14:creationId xmlns:p14="http://schemas.microsoft.com/office/powerpoint/2010/main" val="202680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28</a:t>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评分步长</a:t>
            </a:r>
          </a:p>
        </p:txBody>
      </p:sp>
      <p:sp>
        <p:nvSpPr>
          <p:cNvPr id="4" name="灯片编号占位符 3"/>
          <p:cNvSpPr>
            <a:spLocks noGrp="1"/>
          </p:cNvSpPr>
          <p:nvPr>
            <p:ph type="sldNum" sz="quarter" idx="10"/>
          </p:nvPr>
        </p:nvSpPr>
        <p:spPr/>
        <p:txBody>
          <a:bodyPr/>
          <a:lstStyle/>
          <a:p>
            <a:fld id="{5B8CF7B4-3892-4FD8-9BB2-B09A61D774A6}" type="slidenum">
              <a:rPr lang="zh-CN" altLang="en-US" smtClean="0"/>
              <a:t>29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2</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30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31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32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38</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1+4</a:t>
            </a:r>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40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41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42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44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45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46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47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48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49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B8CF7B4-3892-4FD8-9BB2-B09A61D774A6}" type="slidenum">
              <a:rPr lang="zh-CN" altLang="en-US" smtClean="0"/>
              <a:t>52</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53</a:t>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54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55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56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57</a:t>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5</a:t>
            </a:fld>
            <a:endParaRPr lang="zh-CN" alt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70</a:t>
            </a:fld>
            <a:endParaRPr lang="zh-CN" altLang="en-US"/>
          </a:p>
        </p:txBody>
      </p:sp>
    </p:spTree>
    <p:extLst>
      <p:ext uri="{BB962C8B-B14F-4D97-AF65-F5344CB8AC3E}">
        <p14:creationId xmlns:p14="http://schemas.microsoft.com/office/powerpoint/2010/main" val="3450287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72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73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117DDCB-88F8-4C0C-946E-463F46B0E8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8CF7B4-3892-4FD8-9BB2-B09A61D774A6}"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9</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8CF7B4-3892-4FD8-9BB2-B09A61D774A6}"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8CF7B4-3892-4FD8-9BB2-B09A61D774A6}"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117DDCB-88F8-4C0C-946E-463F46B0E8CA}" type="slidenum">
              <a:rPr lang="zh-CN" altLang="en-US" smtClean="0">
                <a:solidFill>
                  <a:prstClr val="black"/>
                </a:solidFill>
              </a:rPr>
              <a:t>12</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9157" y="0"/>
            <a:ext cx="12192000" cy="3645024"/>
          </a:xfrm>
          <a:prstGeom prst="rect">
            <a:avLst/>
          </a:prstGeom>
          <a:solidFill>
            <a:srgbClr val="3F6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2" name="标题 1"/>
          <p:cNvSpPr>
            <a:spLocks noGrp="1"/>
          </p:cNvSpPr>
          <p:nvPr>
            <p:ph type="ctrTitle"/>
          </p:nvPr>
        </p:nvSpPr>
        <p:spPr>
          <a:xfrm>
            <a:off x="4348544" y="3903073"/>
            <a:ext cx="7827128" cy="1258673"/>
          </a:xfrm>
        </p:spPr>
        <p:txBody>
          <a:bodyPr>
            <a:normAutofit/>
          </a:bodyPr>
          <a:lstStyle>
            <a:lvl1pPr>
              <a:defRPr sz="4000">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grpSp>
        <p:nvGrpSpPr>
          <p:cNvPr id="12" name="组合 11"/>
          <p:cNvGrpSpPr/>
          <p:nvPr userDrawn="1"/>
        </p:nvGrpSpPr>
        <p:grpSpPr>
          <a:xfrm>
            <a:off x="1030778" y="188641"/>
            <a:ext cx="3557064" cy="668111"/>
            <a:chOff x="943672" y="188640"/>
            <a:chExt cx="3256474" cy="668111"/>
          </a:xfrm>
        </p:grpSpPr>
        <p:sp>
          <p:nvSpPr>
            <p:cNvPr id="14" name="文本框 13"/>
            <p:cNvSpPr txBox="1"/>
            <p:nvPr userDrawn="1"/>
          </p:nvSpPr>
          <p:spPr>
            <a:xfrm>
              <a:off x="1137992" y="188640"/>
              <a:ext cx="2704972" cy="369332"/>
            </a:xfrm>
            <a:prstGeom prst="rect">
              <a:avLst/>
            </a:prstGeom>
            <a:noFill/>
          </p:spPr>
          <p:txBody>
            <a:bodyPr wrap="none" rtlCol="0">
              <a:spAutoFit/>
            </a:bodyPr>
            <a:lstStyle/>
            <a:p>
              <a:r>
                <a:rPr lang="zh-CN" altLang="en-US" sz="1800" b="0" dirty="0">
                  <a:solidFill>
                    <a:schemeClr val="bg1"/>
                  </a:solidFill>
                  <a:latin typeface="方正启体简体" panose="03000509000000000000" pitchFamily="65" charset="-122"/>
                  <a:ea typeface="方正启体简体" panose="03000509000000000000" pitchFamily="65" charset="-122"/>
                </a:rPr>
                <a:t>北京市海淀区教师进修学校</a:t>
              </a:r>
            </a:p>
          </p:txBody>
        </p:sp>
        <p:sp>
          <p:nvSpPr>
            <p:cNvPr id="15" name="文本框 14"/>
            <p:cNvSpPr txBox="1"/>
            <p:nvPr userDrawn="1"/>
          </p:nvSpPr>
          <p:spPr>
            <a:xfrm>
              <a:off x="943672" y="518197"/>
              <a:ext cx="3256474" cy="338554"/>
            </a:xfrm>
            <a:prstGeom prst="rect">
              <a:avLst/>
            </a:prstGeom>
            <a:noFill/>
          </p:spPr>
          <p:txBody>
            <a:bodyPr wrap="none" rtlCol="0">
              <a:spAutoFit/>
            </a:bodyPr>
            <a:lstStyle/>
            <a:p>
              <a:r>
                <a:rPr lang="en-US" altLang="zh-CN" sz="1600" dirty="0">
                  <a:solidFill>
                    <a:schemeClr val="bg1"/>
                  </a:solidFill>
                  <a:latin typeface="Calibri" panose="020F0502020204030204" pitchFamily="34" charset="0"/>
                  <a:ea typeface="迷你简启体" panose="03000509000000000000" pitchFamily="65" charset="-122"/>
                </a:rPr>
                <a:t>Beijing </a:t>
              </a:r>
              <a:r>
                <a:rPr lang="en-US" altLang="zh-CN" sz="1600" dirty="0" err="1">
                  <a:solidFill>
                    <a:schemeClr val="bg1"/>
                  </a:solidFill>
                  <a:latin typeface="Calibri" panose="020F0502020204030204" pitchFamily="34" charset="0"/>
                  <a:ea typeface="迷你简启体" panose="03000509000000000000" pitchFamily="65" charset="-122"/>
                </a:rPr>
                <a:t>Haidian</a:t>
              </a:r>
              <a:r>
                <a:rPr lang="en-US" altLang="zh-CN" sz="1600" dirty="0">
                  <a:solidFill>
                    <a:schemeClr val="bg1"/>
                  </a:solidFill>
                  <a:latin typeface="Calibri" panose="020F0502020204030204" pitchFamily="34" charset="0"/>
                  <a:ea typeface="迷你简启体" panose="03000509000000000000" pitchFamily="65" charset="-122"/>
                </a:rPr>
                <a:t> Teachers Training College</a:t>
              </a:r>
              <a:endParaRPr lang="zh-CN" altLang="en-US" sz="1600" dirty="0">
                <a:solidFill>
                  <a:schemeClr val="bg1"/>
                </a:solidFill>
                <a:latin typeface="Calibri" panose="020F0502020204030204" pitchFamily="34" charset="0"/>
                <a:ea typeface="迷你简启体" panose="03000509000000000000" pitchFamily="65" charset="-122"/>
              </a:endParaRPr>
            </a:p>
          </p:txBody>
        </p:sp>
      </p:gr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48" y="12430"/>
            <a:ext cx="1104905" cy="1011535"/>
          </a:xfrm>
          <a:prstGeom prst="rect">
            <a:avLst/>
          </a:prstGeom>
        </p:spPr>
      </p:pic>
      <p:sp>
        <p:nvSpPr>
          <p:cNvPr id="18" name="矩形 17"/>
          <p:cNvSpPr/>
          <p:nvPr userDrawn="1"/>
        </p:nvSpPr>
        <p:spPr>
          <a:xfrm>
            <a:off x="0" y="3801958"/>
            <a:ext cx="8219677"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9" name="矩形 18"/>
          <p:cNvSpPr/>
          <p:nvPr userDrawn="1"/>
        </p:nvSpPr>
        <p:spPr>
          <a:xfrm>
            <a:off x="8973721" y="3801958"/>
            <a:ext cx="3218279" cy="72000"/>
          </a:xfrm>
          <a:prstGeom prst="rect">
            <a:avLst/>
          </a:prstGeom>
          <a:solidFill>
            <a:srgbClr val="3F6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21" name="副标题 2"/>
          <p:cNvSpPr>
            <a:spLocks noGrp="1"/>
          </p:cNvSpPr>
          <p:nvPr>
            <p:ph type="subTitle" idx="1"/>
          </p:nvPr>
        </p:nvSpPr>
        <p:spPr>
          <a:xfrm>
            <a:off x="4348544" y="5202864"/>
            <a:ext cx="7826405" cy="962754"/>
          </a:xfrm>
        </p:spPr>
        <p:txBody>
          <a:bodyPr>
            <a:normAutofit/>
          </a:bodyPr>
          <a:lstStyle>
            <a:lvl1pPr marL="0" indent="0" algn="r">
              <a:buNone/>
              <a:defRPr sz="2800">
                <a:solidFill>
                  <a:schemeClr val="tx1">
                    <a:tint val="75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lumMod val="95000"/>
          </a:schemeClr>
        </a:solidFill>
        <a:effectLst/>
      </p:bgPr>
    </p:bg>
    <p:spTree>
      <p:nvGrpSpPr>
        <p:cNvPr id="1" name=""/>
        <p:cNvGrpSpPr/>
        <p:nvPr/>
      </p:nvGrpSpPr>
      <p:grpSpPr>
        <a:xfrm>
          <a:off x="0" y="0"/>
          <a:ext cx="0" cy="0"/>
          <a:chOff x="0" y="0"/>
          <a:chExt cx="0" cy="0"/>
        </a:xfrm>
      </p:grpSpPr>
      <p:sp>
        <p:nvSpPr>
          <p:cNvPr id="11" name="矩形 10"/>
          <p:cNvSpPr/>
          <p:nvPr userDrawn="1"/>
        </p:nvSpPr>
        <p:spPr>
          <a:xfrm>
            <a:off x="1" y="6731540"/>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0" name="矩形 9"/>
          <p:cNvSpPr/>
          <p:nvPr userDrawn="1"/>
        </p:nvSpPr>
        <p:spPr>
          <a:xfrm>
            <a:off x="-9157" y="0"/>
            <a:ext cx="12192000" cy="11967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8" name="矩形 17"/>
          <p:cNvSpPr/>
          <p:nvPr userDrawn="1"/>
        </p:nvSpPr>
        <p:spPr>
          <a:xfrm>
            <a:off x="-9158" y="1300962"/>
            <a:ext cx="8219677"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9" name="矩形 18"/>
          <p:cNvSpPr/>
          <p:nvPr userDrawn="1"/>
        </p:nvSpPr>
        <p:spPr>
          <a:xfrm>
            <a:off x="8964563" y="1300962"/>
            <a:ext cx="3218279" cy="7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22" name="标题 1"/>
          <p:cNvSpPr>
            <a:spLocks noGrp="1"/>
          </p:cNvSpPr>
          <p:nvPr>
            <p:ph type="title"/>
          </p:nvPr>
        </p:nvSpPr>
        <p:spPr>
          <a:xfrm>
            <a:off x="0" y="1372962"/>
            <a:ext cx="12182841" cy="635598"/>
          </a:xfrm>
        </p:spPr>
        <p:txBody>
          <a:bodyPr>
            <a:normAutofit/>
          </a:bodyPr>
          <a:lstStyle>
            <a:lvl1pPr algn="ctr">
              <a:defRPr sz="28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3" name="内容占位符 2"/>
          <p:cNvSpPr>
            <a:spLocks noGrp="1"/>
          </p:cNvSpPr>
          <p:nvPr>
            <p:ph idx="1"/>
          </p:nvPr>
        </p:nvSpPr>
        <p:spPr>
          <a:xfrm>
            <a:off x="275549" y="2173830"/>
            <a:ext cx="11640900" cy="4381500"/>
          </a:xfrm>
        </p:spPr>
        <p:txBody>
          <a:bodyPr>
            <a:normAutofit/>
          </a:bodyPr>
          <a:lstStyle>
            <a:lvl1pPr marL="342900" indent="-342900" algn="ctr">
              <a:buFont typeface="Wingdings" panose="05000000000000000000" pitchFamily="2" charset="2"/>
              <a:buChar char="Ø"/>
              <a:defRPr sz="2400">
                <a:latin typeface="黑体" panose="02010609060101010101" pitchFamily="49" charset="-122"/>
                <a:ea typeface="黑体" panose="02010609060101010101" pitchFamily="49" charset="-122"/>
              </a:defRPr>
            </a:lvl1pPr>
          </a:lstStyle>
          <a:p>
            <a:pPr lvl="0"/>
            <a:r>
              <a:rPr lang="zh-CN" altLang="en-US" dirty="0"/>
              <a:t>单击此处编辑母版文本样式</a:t>
            </a:r>
          </a:p>
        </p:txBody>
      </p:sp>
      <p:sp>
        <p:nvSpPr>
          <p:cNvPr id="9" name="标题 1"/>
          <p:cNvSpPr txBox="1"/>
          <p:nvPr userDrawn="1"/>
        </p:nvSpPr>
        <p:spPr>
          <a:xfrm>
            <a:off x="335360" y="44624"/>
            <a:ext cx="5903640" cy="44764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pPr algn="l"/>
            <a:r>
              <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rPr>
              <a:t>海淀</a:t>
            </a:r>
            <a:r>
              <a:rPr kumimoji="1" lang="en-US" altLang="zh-CN" sz="2000" b="0" dirty="0">
                <a:solidFill>
                  <a:schemeClr val="bg1"/>
                </a:solidFill>
                <a:effectLst>
                  <a:outerShdw blurRad="38100" dist="38100" dir="2700000" algn="tl">
                    <a:srgbClr val="000000">
                      <a:alpha val="43137"/>
                    </a:srgbClr>
                  </a:outerShdw>
                </a:effectLst>
                <a:latin typeface="微软雅黑" panose="020B0503020204020204" pitchFamily="34" charset="-122"/>
              </a:rPr>
              <a:t>·</a:t>
            </a:r>
            <a:r>
              <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rPr>
              <a:t>空中课堂（高中）</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空白内容">
    <p:spTree>
      <p:nvGrpSpPr>
        <p:cNvPr id="1" name=""/>
        <p:cNvGrpSpPr/>
        <p:nvPr/>
      </p:nvGrpSpPr>
      <p:grpSpPr>
        <a:xfrm>
          <a:off x="0" y="0"/>
          <a:ext cx="0" cy="0"/>
          <a:chOff x="0" y="0"/>
          <a:chExt cx="0" cy="0"/>
        </a:xfrm>
      </p:grpSpPr>
      <p:sp>
        <p:nvSpPr>
          <p:cNvPr id="12" name="矩形 11"/>
          <p:cNvSpPr/>
          <p:nvPr userDrawn="1"/>
        </p:nvSpPr>
        <p:spPr bwMode="auto">
          <a:xfrm>
            <a:off x="0" y="6400424"/>
            <a:ext cx="12192001" cy="457574"/>
          </a:xfrm>
          <a:prstGeom prst="rect">
            <a:avLst/>
          </a:prstGeom>
          <a:gradFill>
            <a:gsLst>
              <a:gs pos="80000">
                <a:srgbClr val="026DCE">
                  <a:alpha val="70000"/>
                </a:srgbClr>
              </a:gs>
              <a:gs pos="26000">
                <a:schemeClr val="tx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60"/>
          </a:p>
        </p:txBody>
      </p:sp>
      <p:sp>
        <p:nvSpPr>
          <p:cNvPr id="10" name="矩形 9"/>
          <p:cNvSpPr/>
          <p:nvPr userDrawn="1"/>
        </p:nvSpPr>
        <p:spPr bwMode="auto">
          <a:xfrm>
            <a:off x="-1" y="-30479"/>
            <a:ext cx="12192001" cy="953600"/>
          </a:xfrm>
          <a:prstGeom prst="rect">
            <a:avLst/>
          </a:prstGeom>
          <a:gradFill flip="none" rotWithShape="1">
            <a:gsLst>
              <a:gs pos="21000">
                <a:schemeClr val="accent2">
                  <a:lumMod val="75000"/>
                  <a:lumOff val="25000"/>
                </a:schemeClr>
              </a:gs>
              <a:gs pos="86000">
                <a:schemeClr val="tx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60"/>
          </a:p>
        </p:txBody>
      </p:sp>
      <p:sp>
        <p:nvSpPr>
          <p:cNvPr id="15" name="灯片编号占位符 3"/>
          <p:cNvSpPr txBox="1"/>
          <p:nvPr userDrawn="1"/>
        </p:nvSpPr>
        <p:spPr>
          <a:xfrm>
            <a:off x="239349" y="6487289"/>
            <a:ext cx="1919817" cy="283846"/>
          </a:xfrm>
          <a:prstGeom prst="rect">
            <a:avLst/>
          </a:prstGeom>
        </p:spPr>
        <p:txBody>
          <a:bodyPr/>
          <a:lstStyle>
            <a:defPPr>
              <a:defRPr lang="zh-CN"/>
            </a:defPPr>
            <a:lvl1pPr marL="0" algn="l" defTabSz="914400" rtl="0" eaLnBrk="1" latinLnBrk="0" hangingPunct="1">
              <a:defRPr sz="1200" i="0" kern="1200">
                <a:solidFill>
                  <a:schemeClr val="accent6">
                    <a:lumMod val="50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altLang="en-US" sz="1440" b="1" dirty="0">
                <a:solidFill>
                  <a:schemeClr val="bg1"/>
                </a:solidFill>
              </a:rPr>
              <a:t> </a:t>
            </a:r>
            <a:fld id="{7C5E4C7A-43C3-449A-8119-E420EB00870B}" type="slidenum">
              <a:rPr lang="zh-CN" altLang="en-US" sz="1440" b="1" smtClean="0">
                <a:solidFill>
                  <a:schemeClr val="bg1"/>
                </a:solidFill>
              </a:rPr>
              <a:t>‹#›</a:t>
            </a:fld>
            <a:endParaRPr lang="en-US" sz="1440" b="1" dirty="0">
              <a:solidFill>
                <a:schemeClr val="bg1"/>
              </a:solidFill>
            </a:endParaRPr>
          </a:p>
        </p:txBody>
      </p:sp>
      <p:sp>
        <p:nvSpPr>
          <p:cNvPr id="7" name="标题 1"/>
          <p:cNvSpPr>
            <a:spLocks noGrp="1"/>
          </p:cNvSpPr>
          <p:nvPr>
            <p:ph type="title"/>
          </p:nvPr>
        </p:nvSpPr>
        <p:spPr>
          <a:xfrm>
            <a:off x="392168" y="145882"/>
            <a:ext cx="7776633" cy="777240"/>
          </a:xfrm>
        </p:spPr>
        <p:txBody>
          <a:bodyPr/>
          <a:lstStyle>
            <a:lvl1pPr algn="l">
              <a:defRPr sz="2640" b="1">
                <a:solidFill>
                  <a:schemeClr val="bg1"/>
                </a:solidFill>
                <a:latin typeface="Times New Roman" panose="02020603050405020304" charset="0"/>
                <a:ea typeface="微软雅黑" panose="020B0503020204020204" pitchFamily="34" charset="-122"/>
                <a:cs typeface="Times New Roman" panose="02020603050405020304" charset="0"/>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11" name="矩形 10"/>
          <p:cNvSpPr/>
          <p:nvPr userDrawn="1"/>
        </p:nvSpPr>
        <p:spPr>
          <a:xfrm>
            <a:off x="1" y="6731540"/>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0" name="矩形 9"/>
          <p:cNvSpPr/>
          <p:nvPr userDrawn="1"/>
        </p:nvSpPr>
        <p:spPr>
          <a:xfrm>
            <a:off x="-9157" y="0"/>
            <a:ext cx="12192000" cy="11967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8" name="矩形 17"/>
          <p:cNvSpPr/>
          <p:nvPr userDrawn="1"/>
        </p:nvSpPr>
        <p:spPr>
          <a:xfrm>
            <a:off x="-9158" y="1300962"/>
            <a:ext cx="8219677"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9" name="矩形 18"/>
          <p:cNvSpPr/>
          <p:nvPr userDrawn="1"/>
        </p:nvSpPr>
        <p:spPr>
          <a:xfrm>
            <a:off x="8964563" y="1300962"/>
            <a:ext cx="3218279" cy="7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20" name="标题 1"/>
          <p:cNvSpPr>
            <a:spLocks noGrp="1"/>
          </p:cNvSpPr>
          <p:nvPr>
            <p:ph type="title"/>
          </p:nvPr>
        </p:nvSpPr>
        <p:spPr>
          <a:xfrm>
            <a:off x="301471" y="1393398"/>
            <a:ext cx="11589055" cy="701870"/>
          </a:xfrm>
        </p:spPr>
        <p:txBody>
          <a:bodyPr>
            <a:normAutofit/>
          </a:bodyPr>
          <a:lstStyle>
            <a:lvl1pPr algn="l">
              <a:defRPr sz="2800">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21" name="内容占位符 2"/>
          <p:cNvSpPr>
            <a:spLocks noGrp="1"/>
          </p:cNvSpPr>
          <p:nvPr>
            <p:ph sz="half" idx="1"/>
          </p:nvPr>
        </p:nvSpPr>
        <p:spPr>
          <a:xfrm>
            <a:off x="301471" y="2291914"/>
            <a:ext cx="11589055" cy="4263416"/>
          </a:xfrm>
        </p:spPr>
        <p:txBody>
          <a:bodyPr>
            <a:normAutofit/>
          </a:bodyPr>
          <a:lstStyle>
            <a:lvl1pPr marL="457200" indent="-457200">
              <a:buFont typeface="Wingdings" panose="05000000000000000000" pitchFamily="2" charset="2"/>
              <a:buChar char="Ø"/>
              <a:defRPr sz="2400">
                <a:latin typeface="黑体" panose="02010609060101010101" pitchFamily="49" charset="-122"/>
                <a:ea typeface="黑体" panose="02010609060101010101" pitchFamily="49" charset="-122"/>
              </a:defRPr>
            </a:lvl1pPr>
            <a:lvl2pPr>
              <a:defRPr sz="2000">
                <a:latin typeface="黑体" panose="02010609060101010101" pitchFamily="49" charset="-122"/>
                <a:ea typeface="黑体"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p:txBody>
      </p:sp>
      <p:sp>
        <p:nvSpPr>
          <p:cNvPr id="9" name="标题 1"/>
          <p:cNvSpPr txBox="1"/>
          <p:nvPr userDrawn="1"/>
        </p:nvSpPr>
        <p:spPr>
          <a:xfrm>
            <a:off x="335360" y="44624"/>
            <a:ext cx="5903640" cy="44764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pPr algn="l"/>
            <a:r>
              <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rPr>
              <a:t>海淀</a:t>
            </a:r>
            <a:r>
              <a:rPr kumimoji="1" lang="en-US" altLang="zh-CN" sz="2000" b="0" dirty="0">
                <a:solidFill>
                  <a:schemeClr val="bg1"/>
                </a:solidFill>
                <a:effectLst>
                  <a:outerShdw blurRad="38100" dist="38100" dir="2700000" algn="tl">
                    <a:srgbClr val="000000">
                      <a:alpha val="43137"/>
                    </a:srgbClr>
                  </a:outerShdw>
                </a:effectLst>
                <a:latin typeface="微软雅黑" panose="020B0503020204020204" pitchFamily="34" charset="-122"/>
              </a:rPr>
              <a:t>·</a:t>
            </a:r>
            <a:r>
              <a:rPr kumimoji="1" lang="zh-CN" altLang="en-US" sz="2000" b="0" dirty="0">
                <a:solidFill>
                  <a:schemeClr val="bg1"/>
                </a:solidFill>
                <a:effectLst>
                  <a:outerShdw blurRad="38100" dist="38100" dir="2700000" algn="tl">
                    <a:srgbClr val="000000">
                      <a:alpha val="43137"/>
                    </a:srgbClr>
                  </a:outerShdw>
                </a:effectLst>
                <a:latin typeface="微软雅黑" panose="020B0503020204020204" pitchFamily="34" charset="-122"/>
              </a:rPr>
              <a:t>空中课堂（高中）</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横">
    <p:bg>
      <p:bgPr>
        <a:solidFill>
          <a:schemeClr val="bg1">
            <a:lumMod val="95000"/>
          </a:schemeClr>
        </a:solidFill>
        <a:effectLst/>
      </p:bgPr>
    </p:bg>
    <p:spTree>
      <p:nvGrpSpPr>
        <p:cNvPr id="1" name=""/>
        <p:cNvGrpSpPr/>
        <p:nvPr/>
      </p:nvGrpSpPr>
      <p:grpSpPr>
        <a:xfrm>
          <a:off x="0" y="0"/>
          <a:ext cx="0" cy="0"/>
          <a:chOff x="0" y="0"/>
          <a:chExt cx="0" cy="0"/>
        </a:xfrm>
      </p:grpSpPr>
      <p:sp>
        <p:nvSpPr>
          <p:cNvPr id="9" name="矩形 8"/>
          <p:cNvSpPr/>
          <p:nvPr userDrawn="1"/>
        </p:nvSpPr>
        <p:spPr>
          <a:xfrm>
            <a:off x="1" y="1"/>
            <a:ext cx="1219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1" name="矩形 10"/>
          <p:cNvSpPr/>
          <p:nvPr userDrawn="1"/>
        </p:nvSpPr>
        <p:spPr>
          <a:xfrm>
            <a:off x="-1" y="6381328"/>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4" name="直接连接符 3"/>
          <p:cNvCxnSpPr/>
          <p:nvPr userDrawn="1"/>
        </p:nvCxnSpPr>
        <p:spPr>
          <a:xfrm>
            <a:off x="-1" y="980728"/>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标题 1"/>
          <p:cNvSpPr>
            <a:spLocks noGrp="1"/>
          </p:cNvSpPr>
          <p:nvPr>
            <p:ph type="title"/>
          </p:nvPr>
        </p:nvSpPr>
        <p:spPr>
          <a:xfrm>
            <a:off x="99576" y="1072056"/>
            <a:ext cx="11912209" cy="484736"/>
          </a:xfrm>
        </p:spPr>
        <p:txBody>
          <a:bodyPr>
            <a:normAutofit/>
          </a:bodyPr>
          <a:lstStyle>
            <a:lvl1pPr>
              <a:defRPr sz="2800">
                <a:latin typeface="黑体" panose="02010609060101010101" pitchFamily="49" charset="-122"/>
                <a:ea typeface="黑体" panose="02010609060101010101" pitchFamily="49" charset="-122"/>
              </a:defRPr>
            </a:lvl1pPr>
          </a:lstStyle>
          <a:p>
            <a:r>
              <a:rPr lang="zh-CN" altLang="en-US"/>
              <a:t>单击此处编辑母版标题样式</a:t>
            </a:r>
            <a:endParaRPr lang="zh-CN" altLang="en-US" dirty="0"/>
          </a:p>
        </p:txBody>
      </p:sp>
      <p:sp>
        <p:nvSpPr>
          <p:cNvPr id="18" name="内容占位符 2"/>
          <p:cNvSpPr>
            <a:spLocks noGrp="1"/>
          </p:cNvSpPr>
          <p:nvPr>
            <p:ph idx="1"/>
          </p:nvPr>
        </p:nvSpPr>
        <p:spPr>
          <a:xfrm>
            <a:off x="275549" y="1736820"/>
            <a:ext cx="11640901" cy="2077591"/>
          </a:xfrm>
        </p:spPr>
        <p:txBody>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marL="800100" indent="-342900">
              <a:buFont typeface="Arial" panose="020B0604020202020204" pitchFamily="34" charset="0"/>
              <a:buChar char="•"/>
              <a:defRPr/>
            </a:lvl2pPr>
          </a:lstStyle>
          <a:p>
            <a:pPr lvl="0"/>
            <a:r>
              <a:rPr lang="zh-CN" altLang="en-US" dirty="0"/>
              <a:t>单击此处编辑母版文本样式</a:t>
            </a:r>
          </a:p>
        </p:txBody>
      </p:sp>
      <p:sp>
        <p:nvSpPr>
          <p:cNvPr id="19" name="内容占位符 2"/>
          <p:cNvSpPr>
            <a:spLocks noGrp="1"/>
          </p:cNvSpPr>
          <p:nvPr>
            <p:ph idx="13"/>
          </p:nvPr>
        </p:nvSpPr>
        <p:spPr>
          <a:xfrm>
            <a:off x="275549" y="3936658"/>
            <a:ext cx="11640901" cy="2396897"/>
          </a:xfrm>
        </p:spPr>
        <p:txBody>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marL="800100" indent="-342900">
              <a:buFont typeface="Arial" panose="020B0604020202020204" pitchFamily="34" charset="0"/>
              <a:buChar char="•"/>
              <a:defRPr/>
            </a:lvl2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竖">
    <p:bg>
      <p:bgPr>
        <a:solidFill>
          <a:schemeClr val="bg1">
            <a:lumMod val="95000"/>
          </a:schemeClr>
        </a:solidFill>
        <a:effectLst/>
      </p:bgPr>
    </p:bg>
    <p:spTree>
      <p:nvGrpSpPr>
        <p:cNvPr id="1" name=""/>
        <p:cNvGrpSpPr/>
        <p:nvPr/>
      </p:nvGrpSpPr>
      <p:grpSpPr>
        <a:xfrm>
          <a:off x="0" y="0"/>
          <a:ext cx="0" cy="0"/>
          <a:chOff x="0" y="0"/>
          <a:chExt cx="0" cy="0"/>
        </a:xfrm>
      </p:grpSpPr>
      <p:sp>
        <p:nvSpPr>
          <p:cNvPr id="15" name="矩形 14"/>
          <p:cNvSpPr/>
          <p:nvPr userDrawn="1"/>
        </p:nvSpPr>
        <p:spPr>
          <a:xfrm>
            <a:off x="1" y="1"/>
            <a:ext cx="1219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6" name="矩形 15"/>
          <p:cNvSpPr/>
          <p:nvPr userDrawn="1"/>
        </p:nvSpPr>
        <p:spPr>
          <a:xfrm>
            <a:off x="-1" y="6381328"/>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17" name="直接连接符 16"/>
          <p:cNvCxnSpPr/>
          <p:nvPr userDrawn="1"/>
        </p:nvCxnSpPr>
        <p:spPr>
          <a:xfrm>
            <a:off x="-1" y="980728"/>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标题 1"/>
          <p:cNvSpPr>
            <a:spLocks noGrp="1"/>
          </p:cNvSpPr>
          <p:nvPr>
            <p:ph type="title"/>
          </p:nvPr>
        </p:nvSpPr>
        <p:spPr>
          <a:xfrm>
            <a:off x="0" y="1011498"/>
            <a:ext cx="12191999" cy="679280"/>
          </a:xfrm>
        </p:spPr>
        <p:txBody>
          <a:bodyPr>
            <a:normAutofit/>
          </a:bodyPr>
          <a:lstStyle>
            <a:lvl1pPr algn="ctr">
              <a:defRPr sz="2800">
                <a:latin typeface="黑体" panose="02010609060101010101" pitchFamily="49" charset="-122"/>
                <a:ea typeface="黑体" panose="02010609060101010101" pitchFamily="49" charset="-122"/>
              </a:defRPr>
            </a:lvl1pPr>
          </a:lstStyle>
          <a:p>
            <a:r>
              <a:rPr lang="zh-CN" altLang="en-US"/>
              <a:t>单击此处编辑母版标题样式</a:t>
            </a:r>
            <a:endParaRPr lang="zh-CN" altLang="en-US" dirty="0"/>
          </a:p>
        </p:txBody>
      </p:sp>
      <p:sp>
        <p:nvSpPr>
          <p:cNvPr id="25" name="内容占位符 2"/>
          <p:cNvSpPr>
            <a:spLocks noGrp="1"/>
          </p:cNvSpPr>
          <p:nvPr>
            <p:ph sz="half" idx="1"/>
          </p:nvPr>
        </p:nvSpPr>
        <p:spPr>
          <a:xfrm>
            <a:off x="275550" y="1845303"/>
            <a:ext cx="5680018" cy="4381500"/>
          </a:xfrm>
        </p:spPr>
        <p:txBody>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p:txBody>
      </p:sp>
      <p:sp>
        <p:nvSpPr>
          <p:cNvPr id="26" name="内容占位符 3"/>
          <p:cNvSpPr>
            <a:spLocks noGrp="1"/>
          </p:cNvSpPr>
          <p:nvPr>
            <p:ph sz="half" idx="2"/>
          </p:nvPr>
        </p:nvSpPr>
        <p:spPr>
          <a:xfrm>
            <a:off x="6253309" y="1839325"/>
            <a:ext cx="5680018" cy="4381500"/>
          </a:xfrm>
        </p:spPr>
        <p:txBody>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文本和图片">
    <p:bg>
      <p:bgPr>
        <a:solidFill>
          <a:schemeClr val="bg1">
            <a:lumMod val="95000"/>
          </a:schemeClr>
        </a:solidFill>
        <a:effectLst/>
      </p:bgPr>
    </p:bg>
    <p:spTree>
      <p:nvGrpSpPr>
        <p:cNvPr id="1" name=""/>
        <p:cNvGrpSpPr/>
        <p:nvPr/>
      </p:nvGrpSpPr>
      <p:grpSpPr>
        <a:xfrm>
          <a:off x="0" y="0"/>
          <a:ext cx="0" cy="0"/>
          <a:chOff x="0" y="0"/>
          <a:chExt cx="0" cy="0"/>
        </a:xfrm>
      </p:grpSpPr>
      <p:sp>
        <p:nvSpPr>
          <p:cNvPr id="9" name="矩形 8"/>
          <p:cNvSpPr/>
          <p:nvPr userDrawn="1"/>
        </p:nvSpPr>
        <p:spPr>
          <a:xfrm>
            <a:off x="1" y="1"/>
            <a:ext cx="1219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1" name="矩形 10"/>
          <p:cNvSpPr/>
          <p:nvPr userDrawn="1"/>
        </p:nvSpPr>
        <p:spPr>
          <a:xfrm>
            <a:off x="-1" y="6381328"/>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14" name="直接连接符 13"/>
          <p:cNvCxnSpPr/>
          <p:nvPr userDrawn="1"/>
        </p:nvCxnSpPr>
        <p:spPr>
          <a:xfrm>
            <a:off x="-1" y="980728"/>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图片占位符 2"/>
          <p:cNvSpPr>
            <a:spLocks noGrp="1"/>
          </p:cNvSpPr>
          <p:nvPr>
            <p:ph type="pic" idx="1"/>
          </p:nvPr>
        </p:nvSpPr>
        <p:spPr>
          <a:xfrm>
            <a:off x="196894" y="3757044"/>
            <a:ext cx="5687589" cy="2553724"/>
          </a:xfrm>
        </p:spPr>
        <p:txBody>
          <a:bodyPr>
            <a:normAutofit/>
          </a:bodyPr>
          <a:lstStyle>
            <a:lvl1pPr marL="0" indent="0">
              <a:buNone/>
              <a:defRPr sz="2400">
                <a:latin typeface="黑体" panose="02010609060101010101" pitchFamily="49" charset="-122"/>
                <a:ea typeface="黑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20" name="图片占位符 2"/>
          <p:cNvSpPr>
            <a:spLocks noGrp="1"/>
          </p:cNvSpPr>
          <p:nvPr>
            <p:ph type="pic" idx="13"/>
          </p:nvPr>
        </p:nvSpPr>
        <p:spPr>
          <a:xfrm>
            <a:off x="6410619" y="3757046"/>
            <a:ext cx="5568812" cy="2553723"/>
          </a:xfrm>
        </p:spPr>
        <p:txBody>
          <a:bodyPr>
            <a:normAutofit/>
          </a:bodyPr>
          <a:lstStyle>
            <a:lvl1pPr marL="0" indent="0">
              <a:buNone/>
              <a:defRPr sz="2400">
                <a:latin typeface="黑体" panose="02010609060101010101" pitchFamily="49" charset="-122"/>
                <a:ea typeface="黑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单击图标添加图片</a:t>
            </a:r>
          </a:p>
        </p:txBody>
      </p:sp>
      <p:sp>
        <p:nvSpPr>
          <p:cNvPr id="21" name="标题 1"/>
          <p:cNvSpPr>
            <a:spLocks noGrp="1"/>
          </p:cNvSpPr>
          <p:nvPr>
            <p:ph type="title"/>
          </p:nvPr>
        </p:nvSpPr>
        <p:spPr>
          <a:xfrm>
            <a:off x="5611" y="1009154"/>
            <a:ext cx="12186389" cy="547638"/>
          </a:xfrm>
        </p:spPr>
        <p:txBody>
          <a:bodyPr>
            <a:normAutofit/>
          </a:bodyPr>
          <a:lstStyle>
            <a:lvl1pPr algn="ctr">
              <a:defRPr sz="28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2" name="内容占位符 2"/>
          <p:cNvSpPr>
            <a:spLocks noGrp="1"/>
          </p:cNvSpPr>
          <p:nvPr>
            <p:ph idx="14"/>
          </p:nvPr>
        </p:nvSpPr>
        <p:spPr>
          <a:xfrm>
            <a:off x="196895" y="1700808"/>
            <a:ext cx="11782536" cy="1985676"/>
          </a:xfrm>
        </p:spPr>
        <p:txBody>
          <a:bodyPr>
            <a:normAutofit/>
          </a:bodyPr>
          <a:lstStyle>
            <a:lvl1pPr marL="342900" indent="-342900">
              <a:buFont typeface="Wingdings" panose="05000000000000000000" pitchFamily="2" charset="2"/>
              <a:buChar char="Ø"/>
              <a:defRPr sz="2400">
                <a:latin typeface="黑体" panose="02010609060101010101" pitchFamily="49" charset="-122"/>
                <a:ea typeface="黑体" panose="02010609060101010101" pitchFamily="49" charset="-122"/>
              </a:defRPr>
            </a:lvl1pPr>
            <a:lvl2pPr marL="0" indent="0" algn="ctr">
              <a:spcBef>
                <a:spcPts val="0"/>
              </a:spcBef>
              <a:buFont typeface="Arial" panose="020B0604020202020204" pitchFamily="34" charset="0"/>
              <a:buNone/>
              <a:defRPr/>
            </a:lvl2pPr>
          </a:lstStyle>
          <a:p>
            <a:pPr lvl="0"/>
            <a:r>
              <a:rPr lang="zh-CN" altLang="en-US" dirty="0"/>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片和文本">
    <p:bg>
      <p:bgPr>
        <a:solidFill>
          <a:schemeClr val="bg1">
            <a:lumMod val="95000"/>
          </a:schemeClr>
        </a:solidFill>
        <a:effectLst/>
      </p:bgPr>
    </p:bg>
    <p:spTree>
      <p:nvGrpSpPr>
        <p:cNvPr id="1" name=""/>
        <p:cNvGrpSpPr/>
        <p:nvPr/>
      </p:nvGrpSpPr>
      <p:grpSpPr>
        <a:xfrm>
          <a:off x="0" y="0"/>
          <a:ext cx="0" cy="0"/>
          <a:chOff x="0" y="0"/>
          <a:chExt cx="0" cy="0"/>
        </a:xfrm>
      </p:grpSpPr>
      <p:sp>
        <p:nvSpPr>
          <p:cNvPr id="40" name="矩形 39"/>
          <p:cNvSpPr/>
          <p:nvPr userDrawn="1"/>
        </p:nvSpPr>
        <p:spPr>
          <a:xfrm>
            <a:off x="1" y="1"/>
            <a:ext cx="1219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41" name="矩形 40"/>
          <p:cNvSpPr/>
          <p:nvPr userDrawn="1"/>
        </p:nvSpPr>
        <p:spPr>
          <a:xfrm>
            <a:off x="-1" y="6381328"/>
            <a:ext cx="12192000" cy="151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42" name="直接连接符 41"/>
          <p:cNvCxnSpPr/>
          <p:nvPr userDrawn="1"/>
        </p:nvCxnSpPr>
        <p:spPr>
          <a:xfrm>
            <a:off x="-1" y="980728"/>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图片占位符 2"/>
          <p:cNvSpPr>
            <a:spLocks noGrp="1"/>
          </p:cNvSpPr>
          <p:nvPr>
            <p:ph type="pic" idx="1"/>
          </p:nvPr>
        </p:nvSpPr>
        <p:spPr>
          <a:xfrm>
            <a:off x="275549" y="1065188"/>
            <a:ext cx="4989125" cy="3570808"/>
          </a:xfrm>
        </p:spPr>
        <p:txBody>
          <a:bodyPr/>
          <a:lstStyle>
            <a:lvl1pPr marL="0" indent="0">
              <a:buNone/>
              <a:defRPr sz="2800">
                <a:latin typeface="黑体" panose="02010609060101010101" pitchFamily="49" charset="-122"/>
                <a:ea typeface="黑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8" name="文本占位符 3"/>
          <p:cNvSpPr>
            <a:spLocks noGrp="1"/>
          </p:cNvSpPr>
          <p:nvPr>
            <p:ph type="body" sz="half" idx="2" hasCustomPrompt="1"/>
          </p:nvPr>
        </p:nvSpPr>
        <p:spPr>
          <a:xfrm>
            <a:off x="275911" y="4760177"/>
            <a:ext cx="4989125" cy="1591790"/>
          </a:xfrm>
        </p:spPr>
        <p:txBody>
          <a:bodyPr>
            <a:normAutofit/>
          </a:bodyPr>
          <a:lstStyle>
            <a:lvl1pPr marL="0" indent="0">
              <a:buNone/>
              <a:defRPr sz="2400">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             </a:t>
            </a:r>
          </a:p>
        </p:txBody>
      </p:sp>
      <p:sp>
        <p:nvSpPr>
          <p:cNvPr id="49" name="图片占位符 2"/>
          <p:cNvSpPr>
            <a:spLocks noGrp="1"/>
          </p:cNvSpPr>
          <p:nvPr>
            <p:ph type="pic" idx="13"/>
          </p:nvPr>
        </p:nvSpPr>
        <p:spPr>
          <a:xfrm>
            <a:off x="6342489" y="1015736"/>
            <a:ext cx="5419307" cy="3570808"/>
          </a:xfrm>
        </p:spPr>
        <p:txBody>
          <a:bodyPr/>
          <a:lstStyle>
            <a:lvl1pPr marL="0" indent="0">
              <a:buNone/>
              <a:defRPr sz="2800">
                <a:latin typeface="黑体" panose="02010609060101010101" pitchFamily="49" charset="-122"/>
                <a:ea typeface="黑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单击图标添加图片</a:t>
            </a:r>
          </a:p>
        </p:txBody>
      </p:sp>
      <p:sp>
        <p:nvSpPr>
          <p:cNvPr id="50" name="文本占位符 3"/>
          <p:cNvSpPr>
            <a:spLocks noGrp="1"/>
          </p:cNvSpPr>
          <p:nvPr>
            <p:ph type="body" sz="half" idx="14" hasCustomPrompt="1"/>
          </p:nvPr>
        </p:nvSpPr>
        <p:spPr>
          <a:xfrm>
            <a:off x="6342489" y="4773434"/>
            <a:ext cx="5419307" cy="1591790"/>
          </a:xfrm>
        </p:spPr>
        <p:txBody>
          <a:bodyPr>
            <a:normAutofit/>
          </a:bodyPr>
          <a:lstStyle>
            <a:lvl1pPr marL="0" indent="0">
              <a:buNone/>
              <a:defRPr sz="2400">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6" name="矩形 5"/>
          <p:cNvSpPr/>
          <p:nvPr userDrawn="1"/>
        </p:nvSpPr>
        <p:spPr>
          <a:xfrm>
            <a:off x="79" y="0"/>
            <a:ext cx="12192000" cy="3645024"/>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4" name="矩形 13"/>
          <p:cNvSpPr/>
          <p:nvPr userDrawn="1"/>
        </p:nvSpPr>
        <p:spPr>
          <a:xfrm>
            <a:off x="0" y="5301216"/>
            <a:ext cx="8219677"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5" name="矩形 14"/>
          <p:cNvSpPr/>
          <p:nvPr userDrawn="1"/>
        </p:nvSpPr>
        <p:spPr>
          <a:xfrm>
            <a:off x="8973721" y="5301216"/>
            <a:ext cx="3218279" cy="7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28248" y="4329108"/>
            <a:ext cx="2123678" cy="1944216"/>
          </a:xfrm>
          <a:prstGeom prst="rect">
            <a:avLst/>
          </a:prstGeom>
        </p:spPr>
      </p:pic>
      <p:pic>
        <p:nvPicPr>
          <p:cNvPr id="16" name="图片 15"/>
          <p:cNvPicPr>
            <a:picLocks noChangeAspect="1"/>
          </p:cNvPicPr>
          <p:nvPr userDrawn="1"/>
        </p:nvPicPr>
        <p:blipFill>
          <a:blip r:embed="rId3"/>
          <a:stretch>
            <a:fillRect/>
          </a:stretch>
        </p:blipFill>
        <p:spPr>
          <a:xfrm>
            <a:off x="2399227" y="4239758"/>
            <a:ext cx="676274" cy="46672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3420691-2B12-42BE-9ECB-BA89A0D1C4B9}" type="datetimeFigureOut">
              <a:rPr lang="zh-CN" altLang="en-US" smtClean="0">
                <a:solidFill>
                  <a:prstClr val="black">
                    <a:tint val="75000"/>
                  </a:prstClr>
                </a:solidFill>
              </a:rPr>
              <a:t>2025/1/17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C6FDAAE-121E-400D-B024-F201987F456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1" y="1600204"/>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1"/>
          <p:cNvSpPr txBox="1"/>
          <p:nvPr userDrawn="1"/>
        </p:nvSpPr>
        <p:spPr>
          <a:xfrm>
            <a:off x="335360" y="44624"/>
            <a:ext cx="5903640" cy="44764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pPr algn="l"/>
            <a:r>
              <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rPr>
              <a:t>海淀</a:t>
            </a:r>
            <a:r>
              <a:rPr kumimoji="1" lang="en-US" altLang="zh-CN" sz="2000" b="0" dirty="0">
                <a:solidFill>
                  <a:srgbClr val="0070C0"/>
                </a:solidFill>
                <a:effectLst>
                  <a:outerShdw blurRad="38100" dist="38100" dir="2700000" algn="tl">
                    <a:srgbClr val="000000">
                      <a:alpha val="43137"/>
                    </a:srgbClr>
                  </a:outerShdw>
                </a:effectLst>
                <a:latin typeface="微软雅黑" panose="020B0503020204020204" pitchFamily="34" charset="-122"/>
              </a:rPr>
              <a:t>·</a:t>
            </a:r>
            <a:r>
              <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rPr>
              <a:t>空中课堂（高中）</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1/17/2025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8" name="标题 1"/>
          <p:cNvSpPr txBox="1"/>
          <p:nvPr userDrawn="1"/>
        </p:nvSpPr>
        <p:spPr>
          <a:xfrm>
            <a:off x="335360" y="44624"/>
            <a:ext cx="5903640" cy="44764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a:lstStyle>
          <a:p>
            <a:pPr algn="l"/>
            <a:r>
              <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rPr>
              <a:t>海淀</a:t>
            </a:r>
            <a:r>
              <a:rPr kumimoji="1" lang="en-US" altLang="zh-CN" sz="2000" b="0" dirty="0">
                <a:solidFill>
                  <a:srgbClr val="0070C0"/>
                </a:solidFill>
                <a:effectLst>
                  <a:outerShdw blurRad="38100" dist="38100" dir="2700000" algn="tl">
                    <a:srgbClr val="000000">
                      <a:alpha val="43137"/>
                    </a:srgbClr>
                  </a:outerShdw>
                </a:effectLst>
                <a:latin typeface="微软雅黑" panose="020B0503020204020204" pitchFamily="34" charset="-122"/>
              </a:rPr>
              <a:t>·</a:t>
            </a:r>
            <a:r>
              <a:rPr kumimoji="1" lang="zh-CN" altLang="en-US" sz="2000" b="0" dirty="0">
                <a:solidFill>
                  <a:srgbClr val="0070C0"/>
                </a:solidFill>
                <a:effectLst>
                  <a:outerShdw blurRad="38100" dist="38100" dir="2700000" algn="tl">
                    <a:srgbClr val="000000">
                      <a:alpha val="43137"/>
                    </a:srgbClr>
                  </a:outerShdw>
                </a:effectLst>
                <a:latin typeface="微软雅黑" panose="020B0503020204020204" pitchFamily="34" charset="-122"/>
              </a:rPr>
              <a:t>空中课堂（高中）</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notesSlide" Target="../notesSlides/notesSlide3.xml"/><Relationship Id="rId5" Type="http://schemas.openxmlformats.org/officeDocument/2006/relationships/tags" Target="../tags/tag7.xml"/><Relationship Id="rId10" Type="http://schemas.openxmlformats.org/officeDocument/2006/relationships/slideLayout" Target="../slideLayouts/slideLayout10.xml"/><Relationship Id="rId4" Type="http://schemas.openxmlformats.org/officeDocument/2006/relationships/tags" Target="../tags/tag6.xml"/><Relationship Id="rId9" Type="http://schemas.openxmlformats.org/officeDocument/2006/relationships/tags" Target="../tags/tag1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notesSlide" Target="../notesSlides/notesSlide27.xml"/><Relationship Id="rId7" Type="http://schemas.openxmlformats.org/officeDocument/2006/relationships/diagramQuickStyle" Target="../diagrams/quickStyle5.xml"/><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7.png"/><Relationship Id="rId9" Type="http://schemas.microsoft.com/office/2007/relationships/diagramDrawing" Target="../diagrams/drawing5.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notesSlide" Target="../notesSlides/notesSlide28.xml"/><Relationship Id="rId7" Type="http://schemas.openxmlformats.org/officeDocument/2006/relationships/diagramQuickStyle" Target="../diagrams/quickStyle6.xml"/><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8.png"/><Relationship Id="rId9" Type="http://schemas.microsoft.com/office/2007/relationships/diagramDrawing" Target="../diagrams/drawing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45.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50.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51.png"/><Relationship Id="rId3" Type="http://schemas.openxmlformats.org/officeDocument/2006/relationships/diagramLayout" Target="../diagrams/layout8.xml"/><Relationship Id="rId7" Type="http://schemas.openxmlformats.org/officeDocument/2006/relationships/image" Target="../media/image48.png"/><Relationship Id="rId12" Type="http://schemas.openxmlformats.org/officeDocument/2006/relationships/customXml" Target="../ink/ink3.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11" Type="http://schemas.openxmlformats.org/officeDocument/2006/relationships/image" Target="../media/image50.png"/><Relationship Id="rId5" Type="http://schemas.openxmlformats.org/officeDocument/2006/relationships/diagramColors" Target="../diagrams/colors8.xml"/><Relationship Id="rId15" Type="http://schemas.openxmlformats.org/officeDocument/2006/relationships/image" Target="../media/image52.png"/><Relationship Id="rId10" Type="http://schemas.openxmlformats.org/officeDocument/2006/relationships/customXml" Target="../ink/ink2.xml"/><Relationship Id="rId4" Type="http://schemas.openxmlformats.org/officeDocument/2006/relationships/diagramQuickStyle" Target="../diagrams/quickStyle8.xml"/><Relationship Id="rId9" Type="http://schemas.openxmlformats.org/officeDocument/2006/relationships/image" Target="../media/image49.png"/><Relationship Id="rId14" Type="http://schemas.openxmlformats.org/officeDocument/2006/relationships/customXml" Target="../ink/ink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40.xml"/><Relationship Id="rId7" Type="http://schemas.openxmlformats.org/officeDocument/2006/relationships/diagramData" Target="../diagrams/data9.xml"/><Relationship Id="rId2" Type="http://schemas.openxmlformats.org/officeDocument/2006/relationships/slideLayout" Target="../slideLayouts/slideLayout3.xml"/><Relationship Id="rId1" Type="http://schemas.openxmlformats.org/officeDocument/2006/relationships/tags" Target="../tags/tag51.xml"/><Relationship Id="rId6" Type="http://schemas.openxmlformats.org/officeDocument/2006/relationships/image" Target="../media/image53.png"/><Relationship Id="rId11" Type="http://schemas.microsoft.com/office/2007/relationships/diagramDrawing" Target="../diagrams/drawing9.xml"/><Relationship Id="rId5" Type="http://schemas.openxmlformats.org/officeDocument/2006/relationships/image" Target="../media/image51.png"/><Relationship Id="rId10" Type="http://schemas.openxmlformats.org/officeDocument/2006/relationships/diagramColors" Target="../diagrams/colors9.xml"/><Relationship Id="rId4" Type="http://schemas.openxmlformats.org/officeDocument/2006/relationships/customXml" Target="../ink/ink5.xml"/><Relationship Id="rId9" Type="http://schemas.openxmlformats.org/officeDocument/2006/relationships/diagramQuickStyle" Target="../diagrams/quickStyle9.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descr="图片包含 游戏机, 钟表, 画, 标志&#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07368" y="1484784"/>
            <a:ext cx="11589055" cy="701870"/>
          </a:xfrm>
        </p:spPr>
        <p:txBody>
          <a:bodyPr>
            <a:normAutofit/>
          </a:bodyPr>
          <a:lstStyle/>
          <a:p>
            <a:pPr lvl="0">
              <a:spcBef>
                <a:spcPts val="0"/>
              </a:spcBef>
            </a:pPr>
            <a:r>
              <a:rPr lang="en-US"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40</a:t>
            </a:r>
            <a:r>
              <a:rPr lang="zh-CN" altLang="en-US" sz="3600" kern="0" dirty="0">
                <a:solidFill>
                  <a:prstClr val="black"/>
                </a:solidFill>
                <a:latin typeface="Times New Roman" panose="02020603050405020304" charset="0"/>
                <a:ea typeface="等线" panose="02010600030101010101" pitchFamily="2" charset="-122"/>
                <a:cs typeface="Times New Roman" panose="02020603050405020304" charset="0"/>
              </a:rPr>
              <a:t>题，</a:t>
            </a:r>
            <a:r>
              <a:rPr lang="en-US"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41</a:t>
            </a:r>
            <a:r>
              <a:rPr lang="zh-CN" altLang="en-US" sz="3600" kern="0" dirty="0">
                <a:solidFill>
                  <a:prstClr val="black"/>
                </a:solidFill>
                <a:latin typeface="Times New Roman" panose="02020603050405020304" charset="0"/>
                <a:ea typeface="等线" panose="02010600030101010101" pitchFamily="2" charset="-122"/>
                <a:cs typeface="Times New Roman" panose="02020603050405020304" charset="0"/>
              </a:rPr>
              <a:t>题</a:t>
            </a:r>
            <a:endParaRPr lang="zh-CN" altLang="en-US" sz="3200" dirty="0"/>
          </a:p>
        </p:txBody>
      </p:sp>
      <p:graphicFrame>
        <p:nvGraphicFramePr>
          <p:cNvPr id="8" name="图示 7"/>
          <p:cNvGraphicFramePr/>
          <p:nvPr/>
        </p:nvGraphicFramePr>
        <p:xfrm>
          <a:off x="479376" y="1701180"/>
          <a:ext cx="10888849" cy="4150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3325" y="1628775"/>
            <a:ext cx="11588750" cy="1298575"/>
          </a:xfrm>
        </p:spPr>
        <p:txBody>
          <a:bodyPr>
            <a:normAutofit/>
          </a:bodyPr>
          <a:lstStyle/>
          <a:p>
            <a:pPr marL="0" indent="0" algn="l">
              <a:buClrTx/>
              <a:buSzTx/>
              <a:buFont typeface="Arial" panose="020B0604020202020204" pitchFamily="34" charset="0"/>
            </a:pPr>
            <a:r>
              <a:rPr lang="en-US" altLang="zh-CN" b="1" kern="100" dirty="0">
                <a:latin typeface="Times New Roman" panose="02020603050405020304" charset="0"/>
                <a:ea typeface="等线" panose="02010600030101010101" pitchFamily="2" charset="-122"/>
                <a:cs typeface="Times New Roman" panose="02020603050405020304" charset="0"/>
                <a:sym typeface="+mn-ea"/>
              </a:rPr>
              <a:t>                                      </a:t>
            </a:r>
            <a:r>
              <a:rPr lang="zh-CN" altLang="en-US" sz="3200" b="1" kern="100" dirty="0">
                <a:latin typeface="Times New Roman" panose="02020603050405020304" charset="0"/>
                <a:ea typeface="等线" panose="02010600030101010101" pitchFamily="2" charset="-122"/>
                <a:cs typeface="Times New Roman" panose="02020603050405020304" charset="0"/>
                <a:sym typeface="+mn-ea"/>
              </a:rPr>
              <a:t>40，41题语言错误扣分统一说明：</a:t>
            </a:r>
            <a:br>
              <a:rPr lang="zh-CN" altLang="en-US" sz="3200" b="1" kern="100" dirty="0">
                <a:latin typeface="Times New Roman" panose="02020603050405020304" charset="0"/>
                <a:ea typeface="等线" panose="02010600030101010101" pitchFamily="2" charset="-122"/>
                <a:cs typeface="Times New Roman" panose="02020603050405020304" charset="0"/>
              </a:rPr>
            </a:br>
            <a:endParaRPr lang="zh-CN" altLang="en-US" sz="3200" b="1" kern="100" dirty="0">
              <a:latin typeface="Times New Roman" panose="02020603050405020304" charset="0"/>
              <a:ea typeface="等线" panose="02010600030101010101" pitchFamily="2" charset="-122"/>
              <a:cs typeface="Times New Roman" panose="02020603050405020304" charset="0"/>
            </a:endParaRPr>
          </a:p>
        </p:txBody>
      </p:sp>
      <p:sp>
        <p:nvSpPr>
          <p:cNvPr id="3" name="文本框 2"/>
          <p:cNvSpPr txBox="1"/>
          <p:nvPr/>
        </p:nvSpPr>
        <p:spPr>
          <a:xfrm>
            <a:off x="623570" y="2997200"/>
            <a:ext cx="11266805" cy="255333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3200" b="1" kern="100" dirty="0">
                <a:latin typeface="Times New Roman" panose="02020603050405020304" charset="0"/>
                <a:ea typeface="等线" panose="02010600030101010101" pitchFamily="2" charset="-122"/>
                <a:cs typeface="Times New Roman" panose="02020603050405020304" charset="0"/>
                <a:sym typeface="+mn-ea"/>
              </a:rPr>
              <a:t>时态、关键单词拼写错误、名词单复数等（</a:t>
            </a:r>
            <a:r>
              <a:rPr lang="en-US" altLang="zh-CN" sz="3200" b="1" kern="100" dirty="0">
                <a:latin typeface="Times New Roman" panose="02020603050405020304" charset="0"/>
                <a:ea typeface="等线" panose="02010600030101010101" pitchFamily="2" charset="-122"/>
                <a:cs typeface="Times New Roman" panose="02020603050405020304" charset="0"/>
                <a:sym typeface="+mn-ea"/>
              </a:rPr>
              <a:t>1</a:t>
            </a:r>
            <a:r>
              <a:rPr lang="zh-CN" altLang="en-US" sz="3200" b="1" kern="100" dirty="0">
                <a:latin typeface="Times New Roman" panose="02020603050405020304" charset="0"/>
                <a:ea typeface="等线" panose="02010600030101010101" pitchFamily="2" charset="-122"/>
                <a:cs typeface="Times New Roman" panose="02020603050405020304" charset="0"/>
                <a:sym typeface="+mn-ea"/>
              </a:rPr>
              <a:t>处）</a:t>
            </a:r>
            <a:r>
              <a:rPr lang="zh-CN" altLang="en-US" sz="3200" b="1" kern="100" dirty="0">
                <a:solidFill>
                  <a:srgbClr val="FF0000"/>
                </a:solidFill>
                <a:latin typeface="Times New Roman" panose="02020603050405020304" charset="0"/>
                <a:ea typeface="等线" panose="02010600030101010101" pitchFamily="2" charset="-122"/>
                <a:cs typeface="Times New Roman" panose="02020603050405020304" charset="0"/>
                <a:sym typeface="+mn-ea"/>
              </a:rPr>
              <a:t>扣</a:t>
            </a:r>
            <a:r>
              <a:rPr lang="en-US" altLang="zh-CN" sz="3200" b="1" kern="100" dirty="0">
                <a:solidFill>
                  <a:srgbClr val="FF0000"/>
                </a:solidFill>
                <a:latin typeface="Times New Roman" panose="02020603050405020304" charset="0"/>
                <a:ea typeface="等线" panose="02010600030101010101" pitchFamily="2" charset="-122"/>
                <a:cs typeface="Times New Roman" panose="02020603050405020304" charset="0"/>
                <a:sym typeface="+mn-ea"/>
              </a:rPr>
              <a:t>0.5</a:t>
            </a:r>
            <a:r>
              <a:rPr lang="zh-CN" altLang="en-US" sz="3200" b="1" kern="100" dirty="0">
                <a:solidFill>
                  <a:srgbClr val="FF0000"/>
                </a:solidFill>
                <a:latin typeface="Times New Roman" panose="02020603050405020304" charset="0"/>
                <a:ea typeface="等线" panose="02010600030101010101" pitchFamily="2" charset="-122"/>
                <a:cs typeface="Times New Roman" panose="02020603050405020304" charset="0"/>
                <a:sym typeface="+mn-ea"/>
              </a:rPr>
              <a:t>分</a:t>
            </a:r>
          </a:p>
          <a:p>
            <a:pPr marL="285750" indent="-285750">
              <a:buFont typeface="Arial" panose="020B0604020202020204" pitchFamily="34" charset="0"/>
              <a:buChar char="•"/>
            </a:pPr>
            <a:endParaRPr lang="en-US" altLang="zh-CN" sz="3200" b="1" kern="100" dirty="0">
              <a:solidFill>
                <a:srgbClr val="FF0000"/>
              </a:solidFill>
              <a:latin typeface="Times New Roman" panose="02020603050405020304" charset="0"/>
              <a:ea typeface="等线" panose="02010600030101010101" pitchFamily="2" charset="-122"/>
              <a:cs typeface="Times New Roman" panose="02020603050405020304" charset="0"/>
            </a:endParaRPr>
          </a:p>
          <a:p>
            <a:pPr marL="285750" indent="-285750">
              <a:buFont typeface="Arial" panose="020B0604020202020204" pitchFamily="34" charset="0"/>
              <a:buChar char="•"/>
            </a:pPr>
            <a:r>
              <a:rPr lang="zh-CN" altLang="en-US" sz="3200" b="1" kern="100" dirty="0">
                <a:latin typeface="Times New Roman" panose="02020603050405020304" charset="0"/>
                <a:ea typeface="等线" panose="02010600030101010101" pitchFamily="2" charset="-122"/>
                <a:cs typeface="Times New Roman" panose="02020603050405020304" charset="0"/>
                <a:sym typeface="+mn-ea"/>
              </a:rPr>
              <a:t>语言错误可叠加，最多</a:t>
            </a:r>
            <a:r>
              <a:rPr lang="zh-CN" altLang="en-US" sz="3200" b="1" kern="100" dirty="0">
                <a:solidFill>
                  <a:srgbClr val="FF0000"/>
                </a:solidFill>
                <a:latin typeface="Times New Roman" panose="02020603050405020304" charset="0"/>
                <a:ea typeface="等线" panose="02010600030101010101" pitchFamily="2" charset="-122"/>
                <a:cs typeface="Times New Roman" panose="02020603050405020304" charset="0"/>
                <a:sym typeface="+mn-ea"/>
              </a:rPr>
              <a:t>扣</a:t>
            </a:r>
            <a:r>
              <a:rPr lang="en-US" altLang="zh-CN" sz="3200" b="1" kern="100" dirty="0">
                <a:solidFill>
                  <a:srgbClr val="FF0000"/>
                </a:solidFill>
                <a:latin typeface="Times New Roman" panose="02020603050405020304" charset="0"/>
                <a:ea typeface="等线" panose="02010600030101010101" pitchFamily="2" charset="-122"/>
                <a:cs typeface="Times New Roman" panose="02020603050405020304" charset="0"/>
                <a:sym typeface="+mn-ea"/>
              </a:rPr>
              <a:t>1</a:t>
            </a:r>
            <a:r>
              <a:rPr lang="zh-CN" altLang="en-US" sz="3200" b="1" kern="100" dirty="0">
                <a:solidFill>
                  <a:srgbClr val="FF0000"/>
                </a:solidFill>
                <a:latin typeface="Times New Roman" panose="02020603050405020304" charset="0"/>
                <a:ea typeface="等线" panose="02010600030101010101" pitchFamily="2" charset="-122"/>
                <a:cs typeface="Times New Roman" panose="02020603050405020304" charset="0"/>
                <a:sym typeface="+mn-ea"/>
              </a:rPr>
              <a:t>分。</a:t>
            </a:r>
          </a:p>
          <a:p>
            <a:pPr marL="285750" indent="-285750">
              <a:buFont typeface="Arial" panose="020B0604020202020204" pitchFamily="34" charset="0"/>
              <a:buChar char="•"/>
            </a:pPr>
            <a:endParaRPr lang="zh-CN" altLang="en-US" sz="3200" b="1" kern="100" dirty="0">
              <a:solidFill>
                <a:srgbClr val="FF0000"/>
              </a:solidFill>
              <a:latin typeface="Times New Roman" panose="02020603050405020304" charset="0"/>
              <a:ea typeface="等线" panose="02010600030101010101" pitchFamily="2" charset="-122"/>
              <a:cs typeface="Times New Roman" panose="02020603050405020304" charset="0"/>
              <a:sym typeface="+mn-ea"/>
            </a:endParaRPr>
          </a:p>
          <a:p>
            <a:pPr marL="3028950" lvl="6" indent="-285750">
              <a:buFont typeface="Arial" panose="020B0604020202020204" pitchFamily="34" charset="0"/>
              <a:buChar char="•"/>
            </a:pPr>
            <a:endParaRPr lang="zh-CN" altLang="en-US" sz="3200" b="1" kern="100" dirty="0">
              <a:latin typeface="Times New Roman" panose="02020603050405020304" charset="0"/>
              <a:ea typeface="等线" panose="02010600030101010101" pitchFamily="2" charset="-122"/>
              <a:cs typeface="Times New Roman" panose="0202060305040502030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917065"/>
            <a:ext cx="12192000" cy="3125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矩形 5"/>
          <p:cNvSpPr/>
          <p:nvPr/>
        </p:nvSpPr>
        <p:spPr>
          <a:xfrm>
            <a:off x="-24765" y="2204720"/>
            <a:ext cx="12192000" cy="2380615"/>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主标题"/>
          <p:cNvSpPr>
            <a:spLocks noChangeArrowheads="1" noChangeShapeType="1" noTextEdit="1"/>
          </p:cNvSpPr>
          <p:nvPr/>
        </p:nvSpPr>
        <p:spPr bwMode="auto">
          <a:xfrm>
            <a:off x="2188693" y="2997352"/>
            <a:ext cx="7916809" cy="824842"/>
          </a:xfrm>
          <a:prstGeom prst="rect">
            <a:avLst/>
          </a:prstGeom>
        </p:spPr>
        <p:txBody>
          <a:bodyPr wrap="none" fromWordArt="1"/>
          <a:lstStyle/>
          <a:p>
            <a:pPr algn="ctr" fontAlgn="base">
              <a:spcBef>
                <a:spcPct val="0"/>
              </a:spcBef>
              <a:spcAft>
                <a:spcPct val="0"/>
              </a:spcAft>
            </a:pP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阅读表达</a:t>
            </a:r>
            <a:r>
              <a:rPr lang="en-US" altLang="zh-CN"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40</a:t>
            </a: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题参考答案</a:t>
            </a:r>
          </a:p>
        </p:txBody>
      </p:sp>
      <p:sp>
        <p:nvSpPr>
          <p:cNvPr id="11" name="1"/>
          <p:cNvSpPr txBox="1">
            <a:spLocks noChangeArrowheads="1"/>
          </p:cNvSpPr>
          <p:nvPr>
            <p:custDataLst>
              <p:tags r:id="rId1"/>
            </p:custDataLst>
          </p:nvPr>
        </p:nvSpPr>
        <p:spPr bwMode="auto">
          <a:xfrm>
            <a:off x="2783632" y="3501008"/>
            <a:ext cx="9577064" cy="499624"/>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pPr>
            <a:endParaRPr lang="en-US" altLang="zh-CN" sz="2000" b="1" dirty="0">
              <a:solidFill>
                <a:prstClr val="white"/>
              </a:solidFill>
              <a:sym typeface="字魂59号-创粗黑" panose="00000500000000000000" pitchFamily="2" charset="-122"/>
            </a:endParaRPr>
          </a:p>
        </p:txBody>
      </p:sp>
      <p:sp>
        <p:nvSpPr>
          <p:cNvPr id="15" name="KSO_Shape"/>
          <p:cNvSpPr/>
          <p:nvPr/>
        </p:nvSpPr>
        <p:spPr bwMode="auto">
          <a:xfrm>
            <a:off x="1294765" y="5767705"/>
            <a:ext cx="292100" cy="20066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KSO_Shape"/>
          <p:cNvSpPr/>
          <p:nvPr/>
        </p:nvSpPr>
        <p:spPr bwMode="auto">
          <a:xfrm>
            <a:off x="2188845" y="5764530"/>
            <a:ext cx="242570" cy="206375"/>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KSO_Shape"/>
          <p:cNvSpPr/>
          <p:nvPr/>
        </p:nvSpPr>
        <p:spPr bwMode="auto">
          <a:xfrm>
            <a:off x="4771390" y="5756275"/>
            <a:ext cx="220345" cy="211455"/>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23140" y="1559212"/>
            <a:ext cx="11589055" cy="701870"/>
          </a:xfrm>
        </p:spPr>
        <p:txBody>
          <a:bodyPr>
            <a:normAutofit fontScale="90000"/>
          </a:bodyPr>
          <a:lstStyle/>
          <a:p>
            <a:pPr>
              <a:spcBef>
                <a:spcPts val="0"/>
              </a:spcBef>
            </a:pPr>
            <a:r>
              <a:rPr lang="en-US"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40. What are the three types of curiosity according to Ian Leslie?</a:t>
            </a:r>
            <a:r>
              <a:rPr lang="zh-CN" altLang="en-US" sz="3600" kern="0" dirty="0">
                <a:solidFill>
                  <a:prstClr val="black"/>
                </a:solidFill>
                <a:latin typeface="Times New Roman" panose="02020603050405020304" charset="0"/>
                <a:ea typeface="等线" panose="02010600030101010101" pitchFamily="2" charset="-122"/>
                <a:cs typeface="Times New Roman" panose="02020603050405020304" charset="0"/>
              </a:rPr>
              <a:t> </a:t>
            </a:r>
            <a:r>
              <a:rPr lang="en-US"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(2</a:t>
            </a:r>
            <a:r>
              <a:rPr lang="zh-CN" altLang="en-US" sz="3600" kern="0" dirty="0">
                <a:solidFill>
                  <a:prstClr val="black"/>
                </a:solidFill>
                <a:latin typeface="Times New Roman" panose="02020603050405020304" charset="0"/>
                <a:ea typeface="等线" panose="02010600030101010101" pitchFamily="2" charset="-122"/>
                <a:cs typeface="Times New Roman" panose="02020603050405020304" charset="0"/>
              </a:rPr>
              <a:t>分</a:t>
            </a:r>
            <a:r>
              <a:rPr lang="en-US"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a:t>
            </a:r>
            <a:r>
              <a:rPr lang="en-GB"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 </a:t>
            </a:r>
            <a:endParaRPr lang="zh-CN" altLang="en-US" sz="3200" dirty="0"/>
          </a:p>
        </p:txBody>
      </p:sp>
      <p:sp>
        <p:nvSpPr>
          <p:cNvPr id="3" name="内容占位符 2"/>
          <p:cNvSpPr>
            <a:spLocks noGrp="1"/>
          </p:cNvSpPr>
          <p:nvPr>
            <p:ph sz="half" idx="1"/>
          </p:nvPr>
        </p:nvSpPr>
        <p:spPr>
          <a:xfrm>
            <a:off x="230570" y="3789040"/>
            <a:ext cx="11602085" cy="3147695"/>
          </a:xfrm>
        </p:spPr>
        <p:txBody>
          <a:bodyPr>
            <a:normAutofit fontScale="77500" lnSpcReduction="20000"/>
          </a:bodyPr>
          <a:lstStyle/>
          <a:p>
            <a:pPr marL="228600" lvl="0" indent="-228600" algn="just">
              <a:lnSpc>
                <a:spcPct val="150000"/>
              </a:lnSpc>
              <a:spcBef>
                <a:spcPts val="1000"/>
              </a:spcBef>
              <a:buFont typeface="Arial" panose="020B0604020202020204" pitchFamily="34" charset="0"/>
              <a:buChar char="•"/>
            </a:pPr>
            <a:r>
              <a:rPr lang="en-US" altLang="zh-CN" sz="3200" kern="100" dirty="0">
                <a:solidFill>
                  <a:prstClr val="black"/>
                </a:solidFill>
                <a:latin typeface="Times New Roman" panose="02020603050405020304" charset="0"/>
                <a:ea typeface="楷体" panose="02010609060101010101" pitchFamily="49" charset="-122"/>
                <a:cs typeface="Times New Roman" panose="02020603050405020304" charset="0"/>
              </a:rPr>
              <a:t>(Para.1)</a:t>
            </a:r>
            <a:r>
              <a:rPr lang="en-US" altLang="zh-CN" sz="3200" dirty="0">
                <a:solidFill>
                  <a:prstClr val="black"/>
                </a:solidFill>
                <a:latin typeface="Times" pitchFamily="2" charset="0"/>
                <a:ea typeface="宋体" panose="02010600030101010101" pitchFamily="2" charset="-122"/>
              </a:rPr>
              <a:t>The Cambridge Dictionary defines curiosity as “an eager wish to know or learn about something” which comes in various types. Ian Leslie, in his book</a:t>
            </a:r>
            <a:r>
              <a:rPr lang="en-US" altLang="zh-CN" sz="3200" i="1" dirty="0">
                <a:solidFill>
                  <a:prstClr val="black"/>
                </a:solidFill>
                <a:latin typeface="Times" pitchFamily="2" charset="0"/>
                <a:ea typeface="宋体" panose="02010600030101010101" pitchFamily="2" charset="-122"/>
              </a:rPr>
              <a:t> Curious</a:t>
            </a:r>
            <a:r>
              <a:rPr lang="en-US" altLang="zh-CN" sz="3200" dirty="0">
                <a:solidFill>
                  <a:prstClr val="black"/>
                </a:solidFill>
                <a:latin typeface="Times" pitchFamily="2" charset="0"/>
                <a:ea typeface="宋体" panose="02010600030101010101" pitchFamily="2" charset="-122"/>
              </a:rPr>
              <a:t>, outlines </a:t>
            </a:r>
            <a:r>
              <a:rPr lang="en-US" altLang="zh-CN" sz="3200" u="sng" dirty="0">
                <a:solidFill>
                  <a:srgbClr val="FF0000"/>
                </a:solidFill>
                <a:latin typeface="Times" pitchFamily="2" charset="0"/>
                <a:ea typeface="宋体" panose="02010600030101010101" pitchFamily="2" charset="-122"/>
              </a:rPr>
              <a:t>three types: ‘‘adventurous curiosity”</a:t>
            </a:r>
            <a:r>
              <a:rPr lang="en-US" altLang="zh-CN" sz="3200" dirty="0">
                <a:solidFill>
                  <a:prstClr val="black"/>
                </a:solidFill>
                <a:latin typeface="Times" pitchFamily="2" charset="0"/>
                <a:ea typeface="宋体" panose="02010600030101010101" pitchFamily="2" charset="-122"/>
              </a:rPr>
              <a:t>, the desire to explore new places and people; </a:t>
            </a:r>
            <a:r>
              <a:rPr lang="en-US" altLang="zh-CN" sz="3200" u="sng" dirty="0">
                <a:solidFill>
                  <a:srgbClr val="FF0000"/>
                </a:solidFill>
                <a:latin typeface="Times" pitchFamily="2" charset="0"/>
                <a:ea typeface="宋体" panose="02010600030101010101" pitchFamily="2" charset="-122"/>
              </a:rPr>
              <a:t>“intellectual curiosity”</a:t>
            </a:r>
            <a:r>
              <a:rPr lang="en-US" altLang="zh-CN" sz="3200" dirty="0">
                <a:solidFill>
                  <a:prstClr val="black"/>
                </a:solidFill>
                <a:latin typeface="Times" pitchFamily="2" charset="0"/>
                <a:ea typeface="宋体" panose="02010600030101010101" pitchFamily="2" charset="-122"/>
              </a:rPr>
              <a:t>, the deep dive you take when finding out about a particular topic; and </a:t>
            </a:r>
            <a:r>
              <a:rPr lang="en-US" altLang="zh-CN" sz="3200" u="sng" dirty="0">
                <a:solidFill>
                  <a:srgbClr val="FF0000"/>
                </a:solidFill>
                <a:latin typeface="Times" pitchFamily="2" charset="0"/>
                <a:ea typeface="宋体" panose="02010600030101010101" pitchFamily="2" charset="-122"/>
              </a:rPr>
              <a:t>“empathetic curiosity”</a:t>
            </a:r>
            <a:r>
              <a:rPr lang="en-US" altLang="zh-CN" sz="3200" dirty="0">
                <a:solidFill>
                  <a:prstClr val="black"/>
                </a:solidFill>
                <a:latin typeface="Times" pitchFamily="2" charset="0"/>
                <a:ea typeface="宋体" panose="02010600030101010101" pitchFamily="2" charset="-122"/>
              </a:rPr>
              <a:t>, the wanting to find out more about the people around us. </a:t>
            </a:r>
          </a:p>
          <a:p>
            <a:pPr marL="0" lvl="0" indent="266700" algn="just">
              <a:spcBef>
                <a:spcPts val="0"/>
              </a:spcBef>
              <a:buNone/>
            </a:pPr>
            <a:endParaRPr kumimoji="1" lang="zh-CN" altLang="en-US" dirty="0"/>
          </a:p>
        </p:txBody>
      </p:sp>
      <p:sp>
        <p:nvSpPr>
          <p:cNvPr id="5" name="文本框 4"/>
          <p:cNvSpPr txBox="1"/>
          <p:nvPr/>
        </p:nvSpPr>
        <p:spPr>
          <a:xfrm>
            <a:off x="407368" y="2348880"/>
            <a:ext cx="11425287" cy="119888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just">
              <a:spcAft>
                <a:spcPts val="0"/>
              </a:spcAft>
            </a:pPr>
            <a:r>
              <a:rPr lang="en-US" altLang="zh-CN" sz="3600" kern="100" dirty="0">
                <a:solidFill>
                  <a:srgbClr val="FFFF00"/>
                </a:solidFill>
                <a:latin typeface="Times New Roman" panose="02020603050405020304" charset="0"/>
                <a:cs typeface="Times New Roman" panose="02020603050405020304" charset="0"/>
              </a:rPr>
              <a:t>Adventurous curiosity,intellectual curiosity,and empathetic curiosity.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23140" y="1559212"/>
            <a:ext cx="11589055" cy="701870"/>
          </a:xfrm>
        </p:spPr>
        <p:txBody>
          <a:bodyPr>
            <a:normAutofit fontScale="90000"/>
          </a:bodyPr>
          <a:lstStyle/>
          <a:p>
            <a:pPr>
              <a:spcBef>
                <a:spcPts val="0"/>
              </a:spcBef>
            </a:pPr>
            <a:r>
              <a:rPr lang="en-US"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40. What are the three types of curiosity according to Ian Leslie?</a:t>
            </a:r>
            <a:r>
              <a:rPr lang="zh-CN" altLang="en-US" sz="3600" kern="0" dirty="0">
                <a:solidFill>
                  <a:prstClr val="black"/>
                </a:solidFill>
                <a:latin typeface="Times New Roman" panose="02020603050405020304" charset="0"/>
                <a:ea typeface="等线" panose="02010600030101010101" pitchFamily="2" charset="-122"/>
                <a:cs typeface="Times New Roman" panose="02020603050405020304" charset="0"/>
              </a:rPr>
              <a:t> </a:t>
            </a:r>
            <a:r>
              <a:rPr lang="en-US"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(2</a:t>
            </a:r>
            <a:r>
              <a:rPr lang="zh-CN" altLang="en-US" sz="3600" kern="0" dirty="0">
                <a:solidFill>
                  <a:prstClr val="black"/>
                </a:solidFill>
                <a:latin typeface="Times New Roman" panose="02020603050405020304" charset="0"/>
                <a:ea typeface="等线" panose="02010600030101010101" pitchFamily="2" charset="-122"/>
                <a:cs typeface="Times New Roman" panose="02020603050405020304" charset="0"/>
              </a:rPr>
              <a:t>分</a:t>
            </a:r>
            <a:r>
              <a:rPr lang="en-US"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a:t>
            </a:r>
            <a:r>
              <a:rPr lang="en-GB" altLang="zh-CN" sz="3600" kern="0" dirty="0">
                <a:solidFill>
                  <a:prstClr val="black"/>
                </a:solidFill>
                <a:latin typeface="Times New Roman" panose="02020603050405020304" charset="0"/>
                <a:ea typeface="等线" panose="02010600030101010101" pitchFamily="2" charset="-122"/>
                <a:cs typeface="Times New Roman" panose="02020603050405020304" charset="0"/>
              </a:rPr>
              <a:t> </a:t>
            </a:r>
            <a:endParaRPr lang="zh-CN" altLang="en-US" sz="3200" dirty="0"/>
          </a:p>
        </p:txBody>
      </p:sp>
      <p:sp>
        <p:nvSpPr>
          <p:cNvPr id="3" name="内容占位符 2"/>
          <p:cNvSpPr>
            <a:spLocks noGrp="1"/>
          </p:cNvSpPr>
          <p:nvPr>
            <p:ph sz="half" idx="1"/>
          </p:nvPr>
        </p:nvSpPr>
        <p:spPr>
          <a:xfrm>
            <a:off x="230505" y="4038600"/>
            <a:ext cx="11602085" cy="3147695"/>
          </a:xfrm>
        </p:spPr>
        <p:txBody>
          <a:bodyPr>
            <a:normAutofit/>
          </a:bodyPr>
          <a:lstStyle/>
          <a:p>
            <a:pPr marL="0" lvl="0" indent="266700" algn="just">
              <a:spcBef>
                <a:spcPts val="0"/>
              </a:spcBef>
              <a:buNone/>
            </a:pPr>
            <a:r>
              <a:rPr kumimoji="1" lang="zh-CN" altLang="en-US" dirty="0"/>
              <a:t>几点说明：</a:t>
            </a:r>
            <a:endParaRPr kumimoji="1" lang="en-US" altLang="zh-CN" dirty="0"/>
          </a:p>
          <a:p>
            <a:pPr marL="0" lvl="0" indent="266700" algn="just">
              <a:spcBef>
                <a:spcPts val="0"/>
              </a:spcBef>
              <a:buNone/>
            </a:pPr>
            <a:r>
              <a:rPr lang="en-US" altLang="zh-CN" b="1" dirty="0">
                <a:latin typeface="Times" pitchFamily="2" charset="0"/>
              </a:rPr>
              <a:t>1</a:t>
            </a:r>
            <a:r>
              <a:rPr lang="zh-CN" altLang="en-US" b="1" dirty="0">
                <a:latin typeface="Times" pitchFamily="2" charset="0"/>
              </a:rPr>
              <a:t>.</a:t>
            </a:r>
            <a:r>
              <a:rPr lang="en-US" altLang="zh-CN" b="1" dirty="0">
                <a:latin typeface="Times" pitchFamily="2" charset="0"/>
              </a:rPr>
              <a:t> </a:t>
            </a:r>
            <a:r>
              <a:rPr lang="zh-CN" altLang="en-US" b="1" dirty="0">
                <a:latin typeface="Times" pitchFamily="2" charset="0"/>
              </a:rPr>
              <a:t>添加相关冗余，</a:t>
            </a:r>
            <a:r>
              <a:rPr lang="en-US" altLang="zh-CN" b="1" dirty="0">
                <a:latin typeface="Times" pitchFamily="2" charset="0"/>
              </a:rPr>
              <a:t> </a:t>
            </a:r>
            <a:r>
              <a:rPr lang="zh-CN" altLang="en-US" b="1" dirty="0">
                <a:latin typeface="Times" pitchFamily="2" charset="0"/>
              </a:rPr>
              <a:t>不扣分</a:t>
            </a:r>
            <a:endParaRPr kumimoji="1" lang="en-US" altLang="zh-CN" dirty="0"/>
          </a:p>
          <a:p>
            <a:pPr marL="0" lvl="0" indent="266700" algn="just">
              <a:spcBef>
                <a:spcPts val="0"/>
              </a:spcBef>
              <a:buClrTx/>
              <a:buSzTx/>
              <a:buNone/>
            </a:pPr>
            <a:r>
              <a:rPr lang="en-US" altLang="zh-CN" b="1" dirty="0">
                <a:latin typeface="Times" pitchFamily="2" charset="0"/>
              </a:rPr>
              <a:t>2. </a:t>
            </a:r>
            <a:r>
              <a:rPr lang="zh-CN" altLang="en-US" b="1" dirty="0">
                <a:latin typeface="Times" pitchFamily="2" charset="0"/>
              </a:rPr>
              <a:t>大小写，不扣分。</a:t>
            </a:r>
          </a:p>
          <a:p>
            <a:pPr marL="0" lvl="0" indent="266700" algn="just">
              <a:spcBef>
                <a:spcPts val="0"/>
              </a:spcBef>
              <a:buClrTx/>
              <a:buSzTx/>
              <a:buNone/>
            </a:pPr>
            <a:r>
              <a:rPr lang="en-US" altLang="zh-CN" b="1" dirty="0">
                <a:latin typeface="Times" pitchFamily="2" charset="0"/>
              </a:rPr>
              <a:t>3. </a:t>
            </a:r>
            <a:r>
              <a:rPr lang="zh-CN" altLang="en-US" b="1" dirty="0">
                <a:latin typeface="Times" pitchFamily="2" charset="0"/>
              </a:rPr>
              <a:t>标点符号，不扣分。</a:t>
            </a:r>
          </a:p>
        </p:txBody>
      </p:sp>
      <p:sp>
        <p:nvSpPr>
          <p:cNvPr id="5" name="文本框 4"/>
          <p:cNvSpPr txBox="1"/>
          <p:nvPr/>
        </p:nvSpPr>
        <p:spPr>
          <a:xfrm>
            <a:off x="407368" y="2348880"/>
            <a:ext cx="11425287" cy="119888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just">
              <a:spcAft>
                <a:spcPts val="0"/>
              </a:spcAft>
            </a:pPr>
            <a:r>
              <a:rPr lang="en-US" altLang="zh-CN" sz="3600" kern="100" dirty="0">
                <a:solidFill>
                  <a:srgbClr val="FFFF00"/>
                </a:solidFill>
                <a:latin typeface="Times New Roman" panose="02020603050405020304" charset="0"/>
                <a:cs typeface="Times New Roman" panose="02020603050405020304" charset="0"/>
              </a:rPr>
              <a:t>Adventurous curiosity,intellectual curiosity,and empathetic curiosity.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3392" y="1410550"/>
            <a:ext cx="11953328" cy="1080120"/>
          </a:xfrm>
        </p:spPr>
        <p:txBody>
          <a:bodyPr>
            <a:noAutofit/>
          </a:bodyPr>
          <a:lstStyle/>
          <a:p>
            <a:r>
              <a:rPr kumimoji="1" lang="zh-CN" altLang="en-US" sz="3200" dirty="0">
                <a:solidFill>
                  <a:srgbClr val="00B050"/>
                </a:solidFill>
                <a:latin typeface="Times" pitchFamily="2" charset="0"/>
                <a:cs typeface="Times New Roman" panose="02020603050405020304" charset="0"/>
              </a:rPr>
              <a:t>标答外其他可以接受的答案 </a:t>
            </a:r>
            <a:r>
              <a:rPr kumimoji="1" lang="en-US" altLang="zh-CN" sz="3200" dirty="0">
                <a:solidFill>
                  <a:srgbClr val="00B050"/>
                </a:solidFill>
                <a:latin typeface="Times" pitchFamily="2" charset="0"/>
                <a:cs typeface="Times New Roman" panose="02020603050405020304" charset="0"/>
              </a:rPr>
              <a:t>+ 2 </a:t>
            </a:r>
            <a:endParaRPr kumimoji="1" lang="zh-CN" altLang="en-US" sz="3200" dirty="0">
              <a:solidFill>
                <a:srgbClr val="00B050"/>
              </a:solidFill>
              <a:latin typeface="Times" pitchFamily="2" charset="0"/>
              <a:cs typeface="Times New Roman" panose="02020603050405020304" charset="0"/>
            </a:endParaRPr>
          </a:p>
          <a:p>
            <a:pPr marL="0" indent="0">
              <a:buNone/>
            </a:pPr>
            <a:endParaRPr kumimoji="1" lang="zh-CN" altLang="en-US" sz="3200" dirty="0">
              <a:solidFill>
                <a:srgbClr val="00B050"/>
              </a:solidFill>
              <a:latin typeface="+mn-lt"/>
              <a:cs typeface="Times New Roman" panose="02020603050405020304" charset="0"/>
            </a:endParaRPr>
          </a:p>
        </p:txBody>
      </p:sp>
      <p:pic>
        <p:nvPicPr>
          <p:cNvPr id="2" name="图片 1"/>
          <p:cNvPicPr>
            <a:picLocks noChangeAspect="1"/>
          </p:cNvPicPr>
          <p:nvPr>
            <p:custDataLst>
              <p:tags r:id="rId1"/>
            </p:custDataLst>
          </p:nvPr>
        </p:nvPicPr>
        <p:blipFill>
          <a:blip r:embed="rId4"/>
          <a:stretch>
            <a:fillRect/>
          </a:stretch>
        </p:blipFill>
        <p:spPr>
          <a:xfrm>
            <a:off x="622935" y="2132965"/>
            <a:ext cx="10229850" cy="1787525"/>
          </a:xfrm>
          <a:prstGeom prst="rect">
            <a:avLst/>
          </a:prstGeom>
        </p:spPr>
      </p:pic>
      <p:pic>
        <p:nvPicPr>
          <p:cNvPr id="6" name="图片 5"/>
          <p:cNvPicPr>
            <a:picLocks noChangeAspect="1"/>
          </p:cNvPicPr>
          <p:nvPr/>
        </p:nvPicPr>
        <p:blipFill>
          <a:blip r:embed="rId5"/>
          <a:stretch>
            <a:fillRect/>
          </a:stretch>
        </p:blipFill>
        <p:spPr>
          <a:xfrm>
            <a:off x="839470" y="4436745"/>
            <a:ext cx="10553700" cy="18192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2761" y="1425494"/>
            <a:ext cx="11953328" cy="1080120"/>
          </a:xfrm>
        </p:spPr>
        <p:txBody>
          <a:bodyPr>
            <a:noAutofit/>
          </a:bodyPr>
          <a:lstStyle/>
          <a:p>
            <a:pPr marL="0" indent="0">
              <a:buNone/>
            </a:pPr>
            <a:r>
              <a:rPr kumimoji="1" lang="zh-CN" altLang="en-US" sz="3200" dirty="0">
                <a:solidFill>
                  <a:srgbClr val="FF0000"/>
                </a:solidFill>
                <a:latin typeface="Times" pitchFamily="2" charset="0"/>
                <a:cs typeface="Times New Roman" panose="02020603050405020304" charset="0"/>
              </a:rPr>
              <a:t>语言：</a:t>
            </a:r>
            <a:r>
              <a:rPr kumimoji="1" lang="zh-CN" altLang="en-US" sz="3200" dirty="0">
                <a:solidFill>
                  <a:srgbClr val="FF0000"/>
                </a:solidFill>
                <a:latin typeface="Times" pitchFamily="2" charset="0"/>
                <a:cs typeface="Times New Roman" panose="02020603050405020304" charset="0"/>
                <a:sym typeface="+mn-ea"/>
              </a:rPr>
              <a:t>关键信息拼写错误 </a:t>
            </a:r>
            <a:r>
              <a:rPr kumimoji="1" lang="en-US" altLang="zh-CN" sz="3200" dirty="0">
                <a:solidFill>
                  <a:srgbClr val="FF0000"/>
                </a:solidFill>
                <a:latin typeface="Times" pitchFamily="2" charset="0"/>
                <a:cs typeface="Times New Roman" panose="02020603050405020304" charset="0"/>
                <a:sym typeface="+mn-ea"/>
              </a:rPr>
              <a:t>+1.5</a:t>
            </a:r>
            <a:r>
              <a:rPr kumimoji="1" lang="zh-CN" altLang="en-US" sz="3200" dirty="0">
                <a:solidFill>
                  <a:srgbClr val="FF0000"/>
                </a:solidFill>
                <a:latin typeface="Times" pitchFamily="2" charset="0"/>
                <a:cs typeface="Times New Roman" panose="02020603050405020304" charset="0"/>
                <a:sym typeface="+mn-ea"/>
              </a:rPr>
              <a:t>分</a:t>
            </a:r>
            <a:endParaRPr kumimoji="1" lang="en-US" altLang="zh-CN" sz="3200" dirty="0">
              <a:solidFill>
                <a:srgbClr val="FF0000"/>
              </a:solidFill>
              <a:latin typeface="Times" pitchFamily="2" charset="0"/>
              <a:cs typeface="Times New Roman" panose="02020603050405020304" charset="0"/>
              <a:sym typeface="+mn-ea"/>
            </a:endParaRPr>
          </a:p>
        </p:txBody>
      </p:sp>
      <p:pic>
        <p:nvPicPr>
          <p:cNvPr id="4" name="图片 3"/>
          <p:cNvPicPr>
            <a:picLocks noChangeAspect="1"/>
          </p:cNvPicPr>
          <p:nvPr>
            <p:custDataLst>
              <p:tags r:id="rId1"/>
            </p:custDataLst>
          </p:nvPr>
        </p:nvPicPr>
        <p:blipFill>
          <a:blip r:embed="rId4"/>
          <a:stretch>
            <a:fillRect/>
          </a:stretch>
        </p:blipFill>
        <p:spPr>
          <a:xfrm>
            <a:off x="623570" y="4201795"/>
            <a:ext cx="10353040" cy="1974850"/>
          </a:xfrm>
          <a:prstGeom prst="rect">
            <a:avLst/>
          </a:prstGeom>
        </p:spPr>
      </p:pic>
      <p:sp>
        <p:nvSpPr>
          <p:cNvPr id="6" name="矩形 5"/>
          <p:cNvSpPr/>
          <p:nvPr/>
        </p:nvSpPr>
        <p:spPr>
          <a:xfrm flipV="1">
            <a:off x="3359468" y="4293468"/>
            <a:ext cx="1440160" cy="6480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2"/>
            </p:custDataLst>
          </p:nvPr>
        </p:nvPicPr>
        <p:blipFill>
          <a:blip r:embed="rId5"/>
          <a:stretch>
            <a:fillRect/>
          </a:stretch>
        </p:blipFill>
        <p:spPr>
          <a:xfrm>
            <a:off x="551815" y="2132965"/>
            <a:ext cx="10458450" cy="1933575"/>
          </a:xfrm>
          <a:prstGeom prst="rect">
            <a:avLst/>
          </a:prstGeom>
        </p:spPr>
      </p:pic>
      <p:sp>
        <p:nvSpPr>
          <p:cNvPr id="12" name="矩形 11"/>
          <p:cNvSpPr/>
          <p:nvPr/>
        </p:nvSpPr>
        <p:spPr>
          <a:xfrm flipV="1">
            <a:off x="6744018" y="2349098"/>
            <a:ext cx="1440160" cy="6480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527800" y="6176645"/>
            <a:ext cx="4723765" cy="521970"/>
          </a:xfrm>
          <a:prstGeom prst="rect">
            <a:avLst/>
          </a:prstGeom>
          <a:noFill/>
        </p:spPr>
        <p:txBody>
          <a:bodyPr wrap="square" rtlCol="0">
            <a:spAutoFit/>
          </a:bodyPr>
          <a:lstStyle/>
          <a:p>
            <a:r>
              <a:rPr lang="en-US" altLang="zh-CN" sz="2800"/>
              <a:t>curiosity </a:t>
            </a:r>
            <a:r>
              <a:rPr lang="zh-CN" altLang="en-US" sz="2800"/>
              <a:t>重复拼错，算一处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12" grpId="0" animBg="1"/>
      <p:bldP spid="12" grpId="1" animBg="1"/>
      <p:bldP spid="15" grpId="0"/>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2761" y="1425494"/>
            <a:ext cx="11953328" cy="1080120"/>
          </a:xfrm>
        </p:spPr>
        <p:txBody>
          <a:bodyPr>
            <a:noAutofit/>
          </a:bodyPr>
          <a:lstStyle/>
          <a:p>
            <a:pPr marL="0" indent="0">
              <a:buNone/>
            </a:pPr>
            <a:r>
              <a:rPr kumimoji="1" lang="zh-CN" altLang="en-US" sz="3200" dirty="0">
                <a:solidFill>
                  <a:srgbClr val="FF0000"/>
                </a:solidFill>
                <a:latin typeface="Times" pitchFamily="2" charset="0"/>
                <a:cs typeface="Times New Roman" panose="02020603050405020304" charset="0"/>
              </a:rPr>
              <a:t>语言：谓语动词错误  </a:t>
            </a:r>
            <a:r>
              <a:rPr kumimoji="1" lang="en-US" altLang="zh-CN" sz="3200" dirty="0">
                <a:solidFill>
                  <a:srgbClr val="FF0000"/>
                </a:solidFill>
                <a:latin typeface="Times" pitchFamily="2" charset="0"/>
                <a:cs typeface="Times New Roman" panose="02020603050405020304" charset="0"/>
              </a:rPr>
              <a:t>+1.5</a:t>
            </a:r>
            <a:r>
              <a:rPr kumimoji="1" lang="zh-CN" altLang="en-US" sz="3200" dirty="0">
                <a:solidFill>
                  <a:srgbClr val="FF0000"/>
                </a:solidFill>
                <a:latin typeface="Times" pitchFamily="2" charset="0"/>
                <a:cs typeface="Times New Roman" panose="02020603050405020304" charset="0"/>
              </a:rPr>
              <a:t>分</a:t>
            </a:r>
          </a:p>
          <a:p>
            <a:pPr marL="0" indent="0">
              <a:buNone/>
            </a:pPr>
            <a:endParaRPr kumimoji="1" lang="zh-CN" altLang="en-US" sz="3200" dirty="0">
              <a:solidFill>
                <a:srgbClr val="FF0000"/>
              </a:solidFill>
              <a:latin typeface="+mn-lt"/>
              <a:cs typeface="Times New Roman" panose="02020603050405020304" charset="0"/>
            </a:endParaRPr>
          </a:p>
        </p:txBody>
      </p:sp>
      <p:pic>
        <p:nvPicPr>
          <p:cNvPr id="2" name="图片 1"/>
          <p:cNvPicPr>
            <a:picLocks noChangeAspect="1"/>
          </p:cNvPicPr>
          <p:nvPr>
            <p:custDataLst>
              <p:tags r:id="rId1"/>
            </p:custDataLst>
          </p:nvPr>
        </p:nvPicPr>
        <p:blipFill>
          <a:blip r:embed="rId5"/>
          <a:stretch>
            <a:fillRect/>
          </a:stretch>
        </p:blipFill>
        <p:spPr>
          <a:xfrm>
            <a:off x="407670" y="2204720"/>
            <a:ext cx="10639425" cy="1943100"/>
          </a:xfrm>
          <a:prstGeom prst="rect">
            <a:avLst/>
          </a:prstGeom>
        </p:spPr>
      </p:pic>
      <p:sp>
        <p:nvSpPr>
          <p:cNvPr id="13" name="矩形 12"/>
          <p:cNvSpPr/>
          <p:nvPr/>
        </p:nvSpPr>
        <p:spPr>
          <a:xfrm>
            <a:off x="1127760" y="2505710"/>
            <a:ext cx="695960" cy="6115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2"/>
            </p:custDataLst>
          </p:nvPr>
        </p:nvPicPr>
        <p:blipFill>
          <a:blip r:embed="rId6"/>
          <a:stretch>
            <a:fillRect/>
          </a:stretch>
        </p:blipFill>
        <p:spPr>
          <a:xfrm>
            <a:off x="335280" y="4580890"/>
            <a:ext cx="10801280" cy="1781175"/>
          </a:xfrm>
          <a:prstGeom prst="rect">
            <a:avLst/>
          </a:prstGeom>
        </p:spPr>
      </p:pic>
      <p:sp>
        <p:nvSpPr>
          <p:cNvPr id="14" name="矩形 13"/>
          <p:cNvSpPr/>
          <p:nvPr/>
        </p:nvSpPr>
        <p:spPr>
          <a:xfrm flipV="1">
            <a:off x="4969510" y="4797425"/>
            <a:ext cx="726440" cy="64833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3392" y="1634407"/>
            <a:ext cx="11953328" cy="1080120"/>
          </a:xfrm>
        </p:spPr>
        <p:txBody>
          <a:bodyPr>
            <a:noAutofit/>
          </a:bodyPr>
          <a:lstStyle/>
          <a:p>
            <a:pPr marL="0" indent="0">
              <a:buNone/>
            </a:pPr>
            <a:r>
              <a:rPr kumimoji="1" lang="zh-CN" altLang="en-US" sz="3200" dirty="0">
                <a:solidFill>
                  <a:srgbClr val="FF0000"/>
                </a:solidFill>
                <a:latin typeface="Times" pitchFamily="2" charset="0"/>
                <a:cs typeface="Times New Roman" panose="02020603050405020304" charset="0"/>
              </a:rPr>
              <a:t>内容：无关信息 </a:t>
            </a:r>
            <a:r>
              <a:rPr kumimoji="1" lang="en-US" altLang="zh-CN" sz="3200" dirty="0">
                <a:solidFill>
                  <a:srgbClr val="FF0000"/>
                </a:solidFill>
                <a:latin typeface="Times" pitchFamily="2" charset="0"/>
                <a:cs typeface="Times New Roman" panose="02020603050405020304" charset="0"/>
              </a:rPr>
              <a:t>0</a:t>
            </a:r>
            <a:r>
              <a:rPr kumimoji="1" lang="zh-CN" altLang="en-US" sz="3200" dirty="0">
                <a:solidFill>
                  <a:srgbClr val="FF0000"/>
                </a:solidFill>
                <a:latin typeface="Times" pitchFamily="2" charset="0"/>
                <a:cs typeface="Times New Roman" panose="02020603050405020304" charset="0"/>
              </a:rPr>
              <a:t>分</a:t>
            </a:r>
          </a:p>
          <a:p>
            <a:pPr marL="0" indent="0">
              <a:buNone/>
            </a:pPr>
            <a:endParaRPr kumimoji="1" lang="zh-CN" altLang="en-US" sz="3200" dirty="0">
              <a:solidFill>
                <a:srgbClr val="FF0000"/>
              </a:solidFill>
              <a:latin typeface="+mn-lt"/>
              <a:cs typeface="Times New Roman" panose="02020603050405020304" charset="0"/>
            </a:endParaRPr>
          </a:p>
        </p:txBody>
      </p:sp>
      <p:pic>
        <p:nvPicPr>
          <p:cNvPr id="2" name="图片 1"/>
          <p:cNvPicPr>
            <a:picLocks noChangeAspect="1"/>
          </p:cNvPicPr>
          <p:nvPr>
            <p:custDataLst>
              <p:tags r:id="rId1"/>
            </p:custDataLst>
          </p:nvPr>
        </p:nvPicPr>
        <p:blipFill>
          <a:blip r:embed="rId3"/>
          <a:stretch>
            <a:fillRect/>
          </a:stretch>
        </p:blipFill>
        <p:spPr>
          <a:xfrm>
            <a:off x="839470" y="2493010"/>
            <a:ext cx="10272395" cy="25622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917065"/>
            <a:ext cx="12192000" cy="3125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矩形 5"/>
          <p:cNvSpPr/>
          <p:nvPr/>
        </p:nvSpPr>
        <p:spPr>
          <a:xfrm>
            <a:off x="-24765" y="2204720"/>
            <a:ext cx="12192000" cy="2380615"/>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主标题"/>
          <p:cNvSpPr>
            <a:spLocks noChangeArrowheads="1" noChangeShapeType="1" noTextEdit="1"/>
          </p:cNvSpPr>
          <p:nvPr/>
        </p:nvSpPr>
        <p:spPr bwMode="auto">
          <a:xfrm>
            <a:off x="2188693" y="2997352"/>
            <a:ext cx="7916809" cy="824842"/>
          </a:xfrm>
          <a:prstGeom prst="rect">
            <a:avLst/>
          </a:prstGeom>
        </p:spPr>
        <p:txBody>
          <a:bodyPr wrap="none" fromWordArt="1"/>
          <a:lstStyle/>
          <a:p>
            <a:pPr algn="ctr" fontAlgn="base">
              <a:spcBef>
                <a:spcPct val="0"/>
              </a:spcBef>
              <a:spcAft>
                <a:spcPct val="0"/>
              </a:spcAft>
            </a:pP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阅读表达</a:t>
            </a:r>
            <a:r>
              <a:rPr lang="en-US" altLang="zh-CN"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41</a:t>
            </a: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题参考答案</a:t>
            </a:r>
          </a:p>
        </p:txBody>
      </p:sp>
      <p:sp>
        <p:nvSpPr>
          <p:cNvPr id="11" name="1"/>
          <p:cNvSpPr txBox="1">
            <a:spLocks noChangeArrowheads="1"/>
          </p:cNvSpPr>
          <p:nvPr>
            <p:custDataLst>
              <p:tags r:id="rId1"/>
            </p:custDataLst>
          </p:nvPr>
        </p:nvSpPr>
        <p:spPr bwMode="auto">
          <a:xfrm>
            <a:off x="2783632" y="3501008"/>
            <a:ext cx="9577064" cy="499624"/>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pPr>
            <a:endParaRPr lang="en-US" altLang="zh-CN" sz="2000" b="1" dirty="0">
              <a:solidFill>
                <a:prstClr val="white"/>
              </a:solidFill>
              <a:sym typeface="字魂59号-创粗黑" panose="00000500000000000000" pitchFamily="2" charset="-122"/>
            </a:endParaRPr>
          </a:p>
        </p:txBody>
      </p:sp>
      <p:sp>
        <p:nvSpPr>
          <p:cNvPr id="15" name="KSO_Shape"/>
          <p:cNvSpPr/>
          <p:nvPr/>
        </p:nvSpPr>
        <p:spPr bwMode="auto">
          <a:xfrm>
            <a:off x="1294765" y="5767705"/>
            <a:ext cx="292100" cy="20066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KSO_Shape"/>
          <p:cNvSpPr/>
          <p:nvPr/>
        </p:nvSpPr>
        <p:spPr bwMode="auto">
          <a:xfrm>
            <a:off x="2188845" y="5764530"/>
            <a:ext cx="242570" cy="206375"/>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KSO_Shape"/>
          <p:cNvSpPr/>
          <p:nvPr/>
        </p:nvSpPr>
        <p:spPr bwMode="auto">
          <a:xfrm>
            <a:off x="4771390" y="5756275"/>
            <a:ext cx="220345" cy="211455"/>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20081"/>
            <a:ext cx="12192000" cy="39387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矩形 5"/>
          <p:cNvSpPr/>
          <p:nvPr/>
        </p:nvSpPr>
        <p:spPr>
          <a:xfrm>
            <a:off x="0" y="1556195"/>
            <a:ext cx="12191999" cy="346657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主标题"/>
          <p:cNvSpPr>
            <a:spLocks noChangeArrowheads="1" noChangeShapeType="1" noTextEdit="1"/>
          </p:cNvSpPr>
          <p:nvPr/>
        </p:nvSpPr>
        <p:spPr bwMode="auto">
          <a:xfrm>
            <a:off x="2173453" y="2460142"/>
            <a:ext cx="7916809" cy="824842"/>
          </a:xfrm>
          <a:prstGeom prst="rect">
            <a:avLst/>
          </a:prstGeom>
        </p:spPr>
        <p:txBody>
          <a:bodyPr wrap="none" fromWordArt="1"/>
          <a:lstStyle/>
          <a:p>
            <a:pPr algn="ctr" fontAlgn="base">
              <a:spcBef>
                <a:spcPct val="0"/>
              </a:spcBef>
              <a:spcAft>
                <a:spcPct val="0"/>
              </a:spcAft>
            </a:pP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阅读表达</a:t>
            </a:r>
          </a:p>
        </p:txBody>
      </p:sp>
      <p:sp>
        <p:nvSpPr>
          <p:cNvPr id="11" name="1"/>
          <p:cNvSpPr txBox="1">
            <a:spLocks noChangeArrowheads="1"/>
          </p:cNvSpPr>
          <p:nvPr>
            <p:custDataLst>
              <p:tags r:id="rId1"/>
            </p:custDataLst>
          </p:nvPr>
        </p:nvSpPr>
        <p:spPr bwMode="auto">
          <a:xfrm>
            <a:off x="2534920" y="3644900"/>
            <a:ext cx="7406005" cy="1014730"/>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fontAlgn="base">
              <a:lnSpc>
                <a:spcPct val="150000"/>
              </a:lnSpc>
            </a:pPr>
            <a:r>
              <a:rPr lang="en-US" altLang="zh-CN" sz="2000" b="1" dirty="0">
                <a:solidFill>
                  <a:prstClr val="white"/>
                </a:solidFill>
                <a:sym typeface="字魂59号-创粗黑" panose="00000500000000000000" pitchFamily="2" charset="-122"/>
              </a:rPr>
              <a:t>    </a:t>
            </a:r>
            <a:r>
              <a:rPr lang="zh-CN" altLang="en-US" sz="2000" b="1" dirty="0">
                <a:solidFill>
                  <a:prstClr val="white"/>
                </a:solidFill>
                <a:sym typeface="字魂59号-创粗黑" panose="00000500000000000000" pitchFamily="2" charset="-122"/>
              </a:rPr>
              <a:t>授课教师：刘璐霏                学校：北京交通大学附属中学</a:t>
            </a:r>
            <a:endParaRPr lang="en-US" altLang="zh-CN" sz="2000" b="1" dirty="0">
              <a:solidFill>
                <a:prstClr val="white"/>
              </a:solidFill>
              <a:sym typeface="字魂59号-创粗黑" panose="00000500000000000000" pitchFamily="2" charset="-122"/>
            </a:endParaRPr>
          </a:p>
          <a:p>
            <a:pPr algn="ctr" fontAlgn="base">
              <a:lnSpc>
                <a:spcPct val="150000"/>
              </a:lnSpc>
            </a:pPr>
            <a:r>
              <a:rPr lang="en-US" altLang="zh-CN" sz="2000" b="1" dirty="0">
                <a:solidFill>
                  <a:prstClr val="white"/>
                </a:solidFill>
                <a:sym typeface="字魂59号-创粗黑" panose="00000500000000000000" pitchFamily="2" charset="-122"/>
              </a:rPr>
              <a:t> </a:t>
            </a:r>
            <a:r>
              <a:rPr lang="zh-CN" altLang="en-US" sz="2000" b="1" dirty="0">
                <a:solidFill>
                  <a:prstClr val="white"/>
                </a:solidFill>
                <a:sym typeface="字魂59号-创粗黑" panose="00000500000000000000" pitchFamily="2" charset="-122"/>
              </a:rPr>
              <a:t>指导教师：孙铁玲                学校：海淀区教师进修学校</a:t>
            </a:r>
            <a:endParaRPr lang="en-US" altLang="zh-CN" sz="2000" b="1" dirty="0">
              <a:solidFill>
                <a:prstClr val="white"/>
              </a:solidFill>
              <a:sym typeface="字魂59号-创粗黑" panose="00000500000000000000" pitchFamily="2" charset="-122"/>
            </a:endParaRPr>
          </a:p>
        </p:txBody>
      </p:sp>
      <p:sp>
        <p:nvSpPr>
          <p:cNvPr id="12" name="副标题"/>
          <p:cNvSpPr txBox="1">
            <a:spLocks noChangeArrowheads="1"/>
          </p:cNvSpPr>
          <p:nvPr/>
        </p:nvSpPr>
        <p:spPr bwMode="ltGray">
          <a:xfrm>
            <a:off x="4223793" y="1678477"/>
            <a:ext cx="3790081" cy="442595"/>
          </a:xfrm>
          <a:prstGeom prst="rect">
            <a:avLst/>
          </a:prstGeom>
          <a:noFill/>
          <a:ln>
            <a:noFill/>
          </a:ln>
          <a:effectLst/>
        </p:spPr>
        <p:txBody>
          <a:bodyPr wrap="square" lIns="74766" tIns="37382" rIns="74766" bIns="37382">
            <a:spAutoFit/>
          </a:bodyPr>
          <a:lstStyle>
            <a:lvl1pPr algn="l" defTabSz="815975" fontAlgn="base">
              <a:defRPr>
                <a:solidFill>
                  <a:schemeClr val="tx1"/>
                </a:solidFill>
                <a:latin typeface="Arial" panose="020B0604020202020204" pitchFamily="34" charset="0"/>
              </a:defRPr>
            </a:lvl1pPr>
            <a:lvl2pPr marL="408305" algn="l" defTabSz="815975" fontAlgn="base">
              <a:defRPr>
                <a:solidFill>
                  <a:schemeClr val="tx1"/>
                </a:solidFill>
                <a:latin typeface="Arial" panose="020B0604020202020204" pitchFamily="34" charset="0"/>
              </a:defRPr>
            </a:lvl2pPr>
            <a:lvl3pPr marL="815975" algn="l" defTabSz="815975" fontAlgn="base">
              <a:defRPr>
                <a:solidFill>
                  <a:schemeClr val="tx1"/>
                </a:solidFill>
                <a:latin typeface="Arial" panose="020B0604020202020204" pitchFamily="34" charset="0"/>
              </a:defRPr>
            </a:lvl3pPr>
            <a:lvl4pPr marL="1225550" algn="l" defTabSz="815975" fontAlgn="base">
              <a:defRPr>
                <a:solidFill>
                  <a:schemeClr val="tx1"/>
                </a:solidFill>
                <a:latin typeface="Arial" panose="020B0604020202020204" pitchFamily="34" charset="0"/>
              </a:defRPr>
            </a:lvl4pPr>
            <a:lvl5pPr marL="1633855" algn="l" defTabSz="815975" fontAlgn="base">
              <a:defRPr>
                <a:solidFill>
                  <a:schemeClr val="tx1"/>
                </a:solidFill>
                <a:latin typeface="Arial" panose="020B0604020202020204" pitchFamily="34" charset="0"/>
              </a:defRPr>
            </a:lvl5pPr>
            <a:lvl6pPr marL="2091055" defTabSz="815975" fontAlgn="base">
              <a:spcBef>
                <a:spcPct val="0"/>
              </a:spcBef>
              <a:spcAft>
                <a:spcPct val="0"/>
              </a:spcAft>
              <a:defRPr>
                <a:solidFill>
                  <a:schemeClr val="tx1"/>
                </a:solidFill>
                <a:latin typeface="Arial" panose="020B0604020202020204" pitchFamily="34" charset="0"/>
              </a:defRPr>
            </a:lvl6pPr>
            <a:lvl7pPr marL="2548255" defTabSz="815975" fontAlgn="base">
              <a:spcBef>
                <a:spcPct val="0"/>
              </a:spcBef>
              <a:spcAft>
                <a:spcPct val="0"/>
              </a:spcAft>
              <a:defRPr>
                <a:solidFill>
                  <a:schemeClr val="tx1"/>
                </a:solidFill>
                <a:latin typeface="Arial" panose="020B0604020202020204" pitchFamily="34" charset="0"/>
              </a:defRPr>
            </a:lvl7pPr>
            <a:lvl8pPr marL="3005455" defTabSz="815975" fontAlgn="base">
              <a:spcBef>
                <a:spcPct val="0"/>
              </a:spcBef>
              <a:spcAft>
                <a:spcPct val="0"/>
              </a:spcAft>
              <a:defRPr>
                <a:solidFill>
                  <a:schemeClr val="tx1"/>
                </a:solidFill>
                <a:latin typeface="Arial" panose="020B0604020202020204" pitchFamily="34" charset="0"/>
              </a:defRPr>
            </a:lvl8pPr>
            <a:lvl9pPr marL="3462655" defTabSz="815975" fontAlgn="base">
              <a:spcBef>
                <a:spcPct val="0"/>
              </a:spcBef>
              <a:spcAft>
                <a:spcPct val="0"/>
              </a:spcAft>
              <a:defRPr>
                <a:solidFill>
                  <a:schemeClr val="tx1"/>
                </a:solidFill>
                <a:latin typeface="Arial" panose="020B0604020202020204" pitchFamily="34" charset="0"/>
              </a:defRPr>
            </a:lvl9pPr>
          </a:lstStyle>
          <a:p>
            <a:pPr algn="ctr">
              <a:spcBef>
                <a:spcPct val="0"/>
              </a:spcBef>
              <a:spcAft>
                <a:spcPct val="0"/>
              </a:spcAft>
            </a:pPr>
            <a:r>
              <a:rPr lang="zh-CN" altLang="en-US" sz="2400" b="1" spc="275"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高三年级英语学科</a:t>
            </a:r>
          </a:p>
        </p:txBody>
      </p:sp>
      <p:grpSp>
        <p:nvGrpSpPr>
          <p:cNvPr id="13" name="组合 12"/>
          <p:cNvGrpSpPr/>
          <p:nvPr/>
        </p:nvGrpSpPr>
        <p:grpSpPr>
          <a:xfrm>
            <a:off x="1216178" y="5635828"/>
            <a:ext cx="448457" cy="448457"/>
            <a:chOff x="6673651" y="1268760"/>
            <a:chExt cx="489852" cy="489852"/>
          </a:xfrm>
        </p:grpSpPr>
        <p:sp>
          <p:nvSpPr>
            <p:cNvPr id="14" name="椭圆 13"/>
            <p:cNvSpPr/>
            <p:nvPr/>
          </p:nvSpPr>
          <p:spPr>
            <a:xfrm>
              <a:off x="6673651"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KSO_Shape"/>
            <p:cNvSpPr/>
            <p:nvPr/>
          </p:nvSpPr>
          <p:spPr bwMode="auto">
            <a:xfrm>
              <a:off x="6759159" y="1412847"/>
              <a:ext cx="318836" cy="21893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6" name="组合 15"/>
          <p:cNvGrpSpPr/>
          <p:nvPr/>
        </p:nvGrpSpPr>
        <p:grpSpPr>
          <a:xfrm>
            <a:off x="2086180" y="5635828"/>
            <a:ext cx="448457" cy="448457"/>
            <a:chOff x="7551951" y="1268760"/>
            <a:chExt cx="489852" cy="489852"/>
          </a:xfrm>
        </p:grpSpPr>
        <p:sp>
          <p:nvSpPr>
            <p:cNvPr id="17" name="椭圆 16"/>
            <p:cNvSpPr/>
            <p:nvPr/>
          </p:nvSpPr>
          <p:spPr>
            <a:xfrm>
              <a:off x="7551951"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KSO_Shape"/>
            <p:cNvSpPr/>
            <p:nvPr/>
          </p:nvSpPr>
          <p:spPr bwMode="auto">
            <a:xfrm>
              <a:off x="7664361" y="1409455"/>
              <a:ext cx="265031" cy="22571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9" name="组合 18"/>
          <p:cNvGrpSpPr/>
          <p:nvPr/>
        </p:nvGrpSpPr>
        <p:grpSpPr>
          <a:xfrm>
            <a:off x="2983460" y="5635828"/>
            <a:ext cx="448457" cy="448457"/>
            <a:chOff x="8401843" y="1268760"/>
            <a:chExt cx="489852" cy="489852"/>
          </a:xfrm>
        </p:grpSpPr>
        <p:sp>
          <p:nvSpPr>
            <p:cNvPr id="20" name="椭圆 19"/>
            <p:cNvSpPr/>
            <p:nvPr/>
          </p:nvSpPr>
          <p:spPr>
            <a:xfrm>
              <a:off x="8401843"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KSO_Shape"/>
            <p:cNvSpPr/>
            <p:nvPr/>
          </p:nvSpPr>
          <p:spPr bwMode="auto">
            <a:xfrm>
              <a:off x="8517998" y="1388043"/>
              <a:ext cx="257542" cy="254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2" name="组合 21"/>
          <p:cNvGrpSpPr/>
          <p:nvPr/>
        </p:nvGrpSpPr>
        <p:grpSpPr>
          <a:xfrm>
            <a:off x="3820317" y="5643726"/>
            <a:ext cx="448457" cy="448457"/>
            <a:chOff x="9280143" y="1268760"/>
            <a:chExt cx="489852" cy="489852"/>
          </a:xfrm>
        </p:grpSpPr>
        <p:sp>
          <p:nvSpPr>
            <p:cNvPr id="23" name="椭圆 22"/>
            <p:cNvSpPr/>
            <p:nvPr/>
          </p:nvSpPr>
          <p:spPr>
            <a:xfrm>
              <a:off x="9280143"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KSO_Shape"/>
            <p:cNvSpPr/>
            <p:nvPr/>
          </p:nvSpPr>
          <p:spPr bwMode="auto">
            <a:xfrm>
              <a:off x="9406316" y="1402734"/>
              <a:ext cx="265395" cy="22558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5" name="组合 24"/>
          <p:cNvGrpSpPr/>
          <p:nvPr/>
        </p:nvGrpSpPr>
        <p:grpSpPr>
          <a:xfrm>
            <a:off x="4657175" y="5635828"/>
            <a:ext cx="448457" cy="448457"/>
            <a:chOff x="10144239" y="1268760"/>
            <a:chExt cx="489852" cy="489852"/>
          </a:xfrm>
        </p:grpSpPr>
        <p:sp>
          <p:nvSpPr>
            <p:cNvPr id="26" name="椭圆 25"/>
            <p:cNvSpPr/>
            <p:nvPr/>
          </p:nvSpPr>
          <p:spPr>
            <a:xfrm>
              <a:off x="10144239" y="1268760"/>
              <a:ext cx="489852" cy="489852"/>
            </a:xfrm>
            <a:prstGeom prst="ellipse">
              <a:avLst/>
            </a:prstGeom>
            <a:solidFill>
              <a:srgbClr val="0070C0"/>
            </a:solidFill>
            <a:ln w="104775">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KSO_Shape"/>
            <p:cNvSpPr/>
            <p:nvPr/>
          </p:nvSpPr>
          <p:spPr bwMode="auto">
            <a:xfrm>
              <a:off x="10268895" y="1400067"/>
              <a:ext cx="240540" cy="23091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9" name="组合 28"/>
          <p:cNvGrpSpPr/>
          <p:nvPr/>
        </p:nvGrpSpPr>
        <p:grpSpPr>
          <a:xfrm>
            <a:off x="10200456" y="5635828"/>
            <a:ext cx="1638893" cy="808531"/>
            <a:chOff x="9000284" y="103163"/>
            <a:chExt cx="2118405" cy="1045094"/>
          </a:xfrm>
        </p:grpSpPr>
        <p:pic>
          <p:nvPicPr>
            <p:cNvPr id="30" name="图片 2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73595" y="103163"/>
              <a:ext cx="1045094" cy="1045094"/>
            </a:xfrm>
            <a:prstGeom prst="rect">
              <a:avLst/>
            </a:prstGeom>
          </p:spPr>
        </p:pic>
        <p:pic>
          <p:nvPicPr>
            <p:cNvPr id="31" name="图片 30"/>
            <p:cNvPicPr>
              <a:picLocks noChangeAspect="1"/>
            </p:cNvPicPr>
            <p:nvPr userDrawn="1"/>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666" r="14252" b="39132"/>
            <a:stretch>
              <a:fillRect/>
            </a:stretch>
          </p:blipFill>
          <p:spPr>
            <a:xfrm>
              <a:off x="9000284" y="146522"/>
              <a:ext cx="1073311" cy="958377"/>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371" y="1412536"/>
            <a:ext cx="11589055" cy="460510"/>
          </a:xfrm>
        </p:spPr>
        <p:txBody>
          <a:bodyPr>
            <a:normAutofit fontScale="90000"/>
          </a:bodyPr>
          <a:lstStyle/>
          <a:p>
            <a:pPr>
              <a:spcBef>
                <a:spcPts val="0"/>
              </a:spcBef>
            </a:pPr>
            <a:br>
              <a:rPr lang="en-US" altLang="zh-CN" sz="3600" kern="100" dirty="0">
                <a:solidFill>
                  <a:prstClr val="black"/>
                </a:solidFill>
                <a:latin typeface="Times New Roman" panose="02020603050405020304" charset="0"/>
                <a:ea typeface="等线" panose="02010600030101010101" pitchFamily="2" charset="-122"/>
                <a:cs typeface="Times New Roman" panose="02020603050405020304" charset="0"/>
              </a:rPr>
            </a:br>
            <a:r>
              <a:rPr lang="en-US" altLang="zh-CN" sz="3600" kern="100" dirty="0">
                <a:solidFill>
                  <a:prstClr val="black"/>
                </a:solidFill>
                <a:latin typeface="Times New Roman" panose="02020603050405020304" charset="0"/>
                <a:ea typeface="等线" panose="02010600030101010101" pitchFamily="2" charset="-122"/>
                <a:cs typeface="Times New Roman" panose="02020603050405020304" charset="0"/>
              </a:rPr>
              <a:t>41. Why do we rely on earlier pathways to deal with the things we’ve seen and done before?</a:t>
            </a:r>
            <a:br>
              <a:rPr lang="en-US" altLang="zh-CN" sz="3600" kern="100" dirty="0">
                <a:solidFill>
                  <a:prstClr val="black"/>
                </a:solidFill>
                <a:latin typeface="Times New Roman" panose="02020603050405020304" charset="0"/>
                <a:ea typeface="等线" panose="02010600030101010101" pitchFamily="2" charset="-122"/>
                <a:cs typeface="Times New Roman" panose="02020603050405020304" charset="0"/>
              </a:rPr>
            </a:br>
            <a:endParaRPr lang="zh-CN" altLang="en-US" dirty="0"/>
          </a:p>
        </p:txBody>
      </p:sp>
      <p:sp>
        <p:nvSpPr>
          <p:cNvPr id="5" name="文本框 4"/>
          <p:cNvSpPr txBox="1"/>
          <p:nvPr/>
        </p:nvSpPr>
        <p:spPr>
          <a:xfrm>
            <a:off x="318903" y="2172816"/>
            <a:ext cx="11425287" cy="156845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just">
              <a:spcAft>
                <a:spcPts val="0"/>
              </a:spcAft>
            </a:pPr>
            <a:r>
              <a:rPr lang="en-US" altLang="zh-CN" sz="3200" kern="100" dirty="0">
                <a:solidFill>
                  <a:srgbClr val="FFFF00"/>
                </a:solidFill>
                <a:latin typeface="Times New Roman" panose="02020603050405020304" charset="0"/>
                <a:cs typeface="Times New Roman" panose="02020603050405020304" charset="0"/>
              </a:rPr>
              <a:t>Because as we grow older, our brains lose some of the flexibility./</a:t>
            </a:r>
          </a:p>
          <a:p>
            <a:pPr algn="just">
              <a:spcAft>
                <a:spcPts val="0"/>
              </a:spcAft>
            </a:pPr>
            <a:r>
              <a:rPr lang="en-US" altLang="zh-CN" sz="3200" kern="100" dirty="0">
                <a:solidFill>
                  <a:srgbClr val="FFFF00"/>
                </a:solidFill>
                <a:latin typeface="Times New Roman" panose="02020603050405020304" charset="0"/>
                <a:cs typeface="Times New Roman" panose="02020603050405020304" charset="0"/>
              </a:rPr>
              <a:t>Because it’s a way of conserving brain energy for economy and competence in coping with ordinary life. </a:t>
            </a:r>
          </a:p>
        </p:txBody>
      </p:sp>
      <p:sp>
        <p:nvSpPr>
          <p:cNvPr id="6" name="内容占位符 2"/>
          <p:cNvSpPr>
            <a:spLocks noGrp="1"/>
          </p:cNvSpPr>
          <p:nvPr/>
        </p:nvSpPr>
        <p:spPr>
          <a:xfrm>
            <a:off x="230505" y="4038600"/>
            <a:ext cx="11602085" cy="314769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lvl="0" indent="266700" algn="just">
              <a:spcBef>
                <a:spcPts val="0"/>
              </a:spcBef>
              <a:buNone/>
            </a:pPr>
            <a:endParaRPr kumimoji="1" lang="zh-CN" altLang="en-US" dirty="0"/>
          </a:p>
        </p:txBody>
      </p:sp>
      <p:sp>
        <p:nvSpPr>
          <p:cNvPr id="7" name="内容占位符 2"/>
          <p:cNvSpPr>
            <a:spLocks noGrp="1"/>
          </p:cNvSpPr>
          <p:nvPr/>
        </p:nvSpPr>
        <p:spPr>
          <a:xfrm>
            <a:off x="119062" y="3738830"/>
            <a:ext cx="11824970" cy="3147695"/>
          </a:xfrm>
          <a:prstGeom prst="rect">
            <a:avLst/>
          </a:prstGeom>
        </p:spPr>
        <p:txBody>
          <a:bodyPr vert="horz" lIns="91440" tIns="45720" rIns="91440" bIns="45720" rtlCol="0">
            <a:normAutofit fontScale="77500" lnSpcReduction="20000"/>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228600" lvl="0" indent="-228600" algn="just">
              <a:lnSpc>
                <a:spcPct val="150000"/>
              </a:lnSpc>
              <a:spcBef>
                <a:spcPts val="1000"/>
              </a:spcBef>
              <a:buFont typeface="Arial" panose="020B0604020202020204" pitchFamily="34" charset="0"/>
              <a:buChar char="•"/>
            </a:pPr>
            <a:r>
              <a:rPr lang="en-US" altLang="zh-CN" sz="3200" kern="100" dirty="0">
                <a:solidFill>
                  <a:prstClr val="black"/>
                </a:solidFill>
                <a:latin typeface="Times New Roman" panose="02020603050405020304" charset="0"/>
                <a:ea typeface="楷体" panose="02010609060101010101" pitchFamily="49" charset="-122"/>
                <a:cs typeface="Times New Roman" panose="02020603050405020304" charset="0"/>
              </a:rPr>
              <a:t>(Para.2)</a:t>
            </a:r>
            <a:r>
              <a:rPr lang="en-US" altLang="zh-CN" sz="3200" dirty="0">
                <a:solidFill>
                  <a:prstClr val="black"/>
                </a:solidFill>
                <a:latin typeface="Times" pitchFamily="2" charset="0"/>
                <a:ea typeface="宋体" panose="02010600030101010101" pitchFamily="2" charset="-122"/>
              </a:rPr>
              <a:t>Neuroscience suggests one explanation for this decline. Brains in early childhood possess great plasticity and lay down lots of neural pathways based on the information we gather from all that curious exploring and experimenting.</a:t>
            </a:r>
            <a:r>
              <a:rPr lang="en-US" altLang="zh-CN" sz="3200" u="sng" dirty="0">
                <a:solidFill>
                  <a:srgbClr val="FF0000"/>
                </a:solidFill>
                <a:latin typeface="Times" pitchFamily="2" charset="0"/>
                <a:ea typeface="宋体" panose="02010600030101010101" pitchFamily="2" charset="-122"/>
              </a:rPr>
              <a:t> However, as we grow older, our brains lose some of that flexibility. </a:t>
            </a:r>
            <a:r>
              <a:rPr lang="en-US" altLang="zh-CN" sz="3200" dirty="0">
                <a:solidFill>
                  <a:prstClr val="black"/>
                </a:solidFill>
                <a:latin typeface="Times" pitchFamily="2" charset="0"/>
                <a:ea typeface="宋体" panose="02010600030101010101" pitchFamily="2" charset="-122"/>
              </a:rPr>
              <a:t>And we rely on those earlier pathways to deal with the things we’ve seen and done before. </a:t>
            </a:r>
            <a:r>
              <a:rPr lang="en-US" altLang="zh-CN" sz="3200" u="sng" dirty="0">
                <a:solidFill>
                  <a:srgbClr val="FF0000"/>
                </a:solidFill>
                <a:latin typeface="Times" pitchFamily="2" charset="0"/>
                <a:ea typeface="宋体" panose="02010600030101010101" pitchFamily="2" charset="-122"/>
              </a:rPr>
              <a:t>It’s a way of conserving brain energy for economy and competence in coping with ordinary life. </a:t>
            </a:r>
            <a:endParaRPr lang="en-US" altLang="zh-CN" sz="3200" dirty="0">
              <a:solidFill>
                <a:prstClr val="black"/>
              </a:solidFill>
              <a:latin typeface="Times" pitchFamily="2" charset="0"/>
              <a:ea typeface="宋体" panose="02010600030101010101" pitchFamily="2" charset="-122"/>
            </a:endParaRPr>
          </a:p>
          <a:p>
            <a:pPr marL="0" lvl="0" indent="266700" algn="just">
              <a:spcBef>
                <a:spcPts val="0"/>
              </a:spcBef>
              <a:buNone/>
            </a:pP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371" y="1412536"/>
            <a:ext cx="11589055" cy="701870"/>
          </a:xfrm>
        </p:spPr>
        <p:txBody>
          <a:bodyPr>
            <a:normAutofit fontScale="90000"/>
          </a:bodyPr>
          <a:lstStyle/>
          <a:p>
            <a:pPr>
              <a:spcBef>
                <a:spcPts val="0"/>
              </a:spcBef>
            </a:pPr>
            <a:br>
              <a:rPr lang="en-US" altLang="zh-CN" sz="3600" kern="100" dirty="0">
                <a:solidFill>
                  <a:prstClr val="black"/>
                </a:solidFill>
                <a:latin typeface="Times New Roman" panose="02020603050405020304" charset="0"/>
                <a:ea typeface="等线" panose="02010600030101010101" pitchFamily="2" charset="-122"/>
                <a:cs typeface="Times New Roman" panose="02020603050405020304" charset="0"/>
              </a:rPr>
            </a:br>
            <a:r>
              <a:rPr lang="en-US" altLang="zh-CN" sz="3600" kern="100" dirty="0">
                <a:solidFill>
                  <a:prstClr val="black"/>
                </a:solidFill>
                <a:latin typeface="Times New Roman" panose="02020603050405020304" charset="0"/>
                <a:ea typeface="等线" panose="02010600030101010101" pitchFamily="2" charset="-122"/>
                <a:cs typeface="Times New Roman" panose="02020603050405020304" charset="0"/>
              </a:rPr>
              <a:t>41. Why do we rely on earlier pathways to deal with the things we’ve seen and done before?</a:t>
            </a:r>
            <a:br>
              <a:rPr lang="en-US" altLang="zh-CN" sz="3600" kern="100" dirty="0">
                <a:solidFill>
                  <a:prstClr val="black"/>
                </a:solidFill>
                <a:latin typeface="Times New Roman" panose="02020603050405020304" charset="0"/>
                <a:ea typeface="等线" panose="02010600030101010101" pitchFamily="2" charset="-122"/>
                <a:cs typeface="Times New Roman" panose="02020603050405020304" charset="0"/>
              </a:rPr>
            </a:br>
            <a:endParaRPr lang="zh-CN" altLang="en-US" dirty="0"/>
          </a:p>
        </p:txBody>
      </p:sp>
      <p:sp>
        <p:nvSpPr>
          <p:cNvPr id="6" name="内容占位符 2"/>
          <p:cNvSpPr>
            <a:spLocks noGrp="1"/>
          </p:cNvSpPr>
          <p:nvPr/>
        </p:nvSpPr>
        <p:spPr>
          <a:xfrm>
            <a:off x="230505" y="4038600"/>
            <a:ext cx="11602085" cy="314769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lvl="0" indent="266700" algn="just">
              <a:spcBef>
                <a:spcPts val="0"/>
              </a:spcBef>
              <a:buNone/>
            </a:pPr>
            <a:endParaRPr kumimoji="1" lang="zh-CN" altLang="en-US" dirty="0"/>
          </a:p>
        </p:txBody>
      </p:sp>
      <p:sp>
        <p:nvSpPr>
          <p:cNvPr id="7" name="内容占位符 2"/>
          <p:cNvSpPr>
            <a:spLocks noGrp="1"/>
          </p:cNvSpPr>
          <p:nvPr/>
        </p:nvSpPr>
        <p:spPr>
          <a:xfrm>
            <a:off x="94615" y="4076700"/>
            <a:ext cx="11824970" cy="314769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lvl="0" indent="266700" algn="just">
              <a:spcBef>
                <a:spcPts val="0"/>
              </a:spcBef>
              <a:buNone/>
            </a:pPr>
            <a:r>
              <a:rPr kumimoji="1" lang="zh-CN" altLang="en-US" dirty="0"/>
              <a:t>几点说明：</a:t>
            </a:r>
          </a:p>
          <a:p>
            <a:pPr marL="0" lvl="0" indent="266700" algn="just">
              <a:spcBef>
                <a:spcPts val="0"/>
              </a:spcBef>
              <a:buNone/>
            </a:pPr>
            <a:r>
              <a:rPr kumimoji="1" lang="en-US" altLang="zh-CN" dirty="0"/>
              <a:t>1.</a:t>
            </a:r>
            <a:r>
              <a:rPr kumimoji="1" lang="en-US" altLang="zh-CN" dirty="0">
                <a:latin typeface="Times New Roman" panose="02020603050405020304" charset="0"/>
                <a:cs typeface="Times New Roman" panose="02020603050405020304" charset="0"/>
              </a:rPr>
              <a:t>flexibility+ conserving</a:t>
            </a:r>
            <a:r>
              <a:rPr kumimoji="1" lang="zh-CN" altLang="en-US" dirty="0"/>
              <a:t>，</a:t>
            </a:r>
            <a:r>
              <a:rPr kumimoji="1" lang="en-US" altLang="zh-CN" dirty="0"/>
              <a:t>2</a:t>
            </a:r>
            <a:r>
              <a:rPr kumimoji="1" lang="zh-CN" altLang="en-US" dirty="0"/>
              <a:t>分。</a:t>
            </a:r>
          </a:p>
          <a:p>
            <a:pPr marL="0" lvl="0" indent="266700" algn="just">
              <a:spcBef>
                <a:spcPts val="0"/>
              </a:spcBef>
              <a:buNone/>
            </a:pPr>
            <a:r>
              <a:rPr kumimoji="1" lang="en-US" altLang="zh-CN" dirty="0"/>
              <a:t>2.</a:t>
            </a:r>
            <a:r>
              <a:rPr kumimoji="1" lang="zh-CN" altLang="en-US" dirty="0"/>
              <a:t>没有</a:t>
            </a:r>
            <a:r>
              <a:rPr kumimoji="1" lang="en-US" altLang="zh-CN" dirty="0">
                <a:latin typeface="Times New Roman" panose="02020603050405020304" charset="0"/>
                <a:cs typeface="Times New Roman" panose="02020603050405020304" charset="0"/>
              </a:rPr>
              <a:t>because,</a:t>
            </a:r>
            <a:r>
              <a:rPr kumimoji="1" lang="en-US" altLang="zh-CN" dirty="0"/>
              <a:t> </a:t>
            </a:r>
            <a:r>
              <a:rPr kumimoji="1" lang="zh-CN" altLang="en-US" dirty="0"/>
              <a:t>不扣分。</a:t>
            </a:r>
          </a:p>
          <a:p>
            <a:pPr marL="0" lvl="0" indent="266700" algn="just">
              <a:spcBef>
                <a:spcPts val="0"/>
              </a:spcBef>
              <a:buNone/>
            </a:pPr>
            <a:r>
              <a:rPr kumimoji="1" lang="en-US" altLang="zh-CN" dirty="0"/>
              <a:t>3.</a:t>
            </a:r>
            <a:r>
              <a:rPr kumimoji="1" lang="en-US" altLang="zh-CN" dirty="0">
                <a:latin typeface="Times New Roman" panose="02020603050405020304" charset="0"/>
                <a:cs typeface="Times New Roman" panose="02020603050405020304" charset="0"/>
              </a:rPr>
              <a:t>lose some of </a:t>
            </a:r>
            <a:r>
              <a:rPr kumimoji="1" lang="en-US" altLang="zh-CN" dirty="0">
                <a:solidFill>
                  <a:srgbClr val="FF0000"/>
                </a:solidFill>
                <a:latin typeface="Times New Roman" panose="02020603050405020304" charset="0"/>
                <a:cs typeface="Times New Roman" panose="02020603050405020304" charset="0"/>
              </a:rPr>
              <a:t>that</a:t>
            </a:r>
            <a:r>
              <a:rPr kumimoji="1" lang="en-US" altLang="zh-CN" dirty="0">
                <a:latin typeface="Times New Roman" panose="02020603050405020304" charset="0"/>
                <a:cs typeface="Times New Roman" panose="02020603050405020304" charset="0"/>
              </a:rPr>
              <a:t> flexibility,</a:t>
            </a:r>
            <a:r>
              <a:rPr kumimoji="1" lang="zh-CN" altLang="en-US" dirty="0">
                <a:latin typeface="Times New Roman" panose="02020603050405020304" charset="0"/>
                <a:cs typeface="Times New Roman" panose="02020603050405020304" charset="0"/>
              </a:rPr>
              <a:t>不扣分。</a:t>
            </a:r>
          </a:p>
          <a:p>
            <a:pPr marL="0" lvl="0" indent="266700" algn="just">
              <a:spcBef>
                <a:spcPts val="0"/>
              </a:spcBef>
              <a:buNone/>
            </a:pPr>
            <a:endParaRPr kumimoji="1" lang="zh-CN" altLang="en-US" dirty="0">
              <a:latin typeface="Times New Roman" panose="02020603050405020304" charset="0"/>
              <a:cs typeface="Times New Roman" panose="02020603050405020304" charset="0"/>
            </a:endParaRPr>
          </a:p>
        </p:txBody>
      </p:sp>
      <p:sp>
        <p:nvSpPr>
          <p:cNvPr id="4" name="文本框 3"/>
          <p:cNvSpPr txBox="1"/>
          <p:nvPr/>
        </p:nvSpPr>
        <p:spPr>
          <a:xfrm>
            <a:off x="335094" y="2349029"/>
            <a:ext cx="11425287" cy="156845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just">
              <a:spcAft>
                <a:spcPts val="0"/>
              </a:spcAft>
            </a:pPr>
            <a:r>
              <a:rPr lang="en-US" altLang="zh-CN" sz="3200" kern="100" dirty="0">
                <a:solidFill>
                  <a:srgbClr val="FFFF00"/>
                </a:solidFill>
                <a:latin typeface="Times New Roman" panose="02020603050405020304" charset="0"/>
                <a:cs typeface="Times New Roman" panose="02020603050405020304" charset="0"/>
              </a:rPr>
              <a:t>Because as we grow older, our brains lose some of the flexibility./</a:t>
            </a:r>
          </a:p>
          <a:p>
            <a:pPr algn="just">
              <a:spcAft>
                <a:spcPts val="0"/>
              </a:spcAft>
            </a:pPr>
            <a:r>
              <a:rPr lang="en-US" altLang="zh-CN" sz="3200" kern="100" dirty="0">
                <a:solidFill>
                  <a:srgbClr val="FFFF00"/>
                </a:solidFill>
                <a:latin typeface="Times New Roman" panose="02020603050405020304" charset="0"/>
                <a:cs typeface="Times New Roman" panose="02020603050405020304" charset="0"/>
              </a:rPr>
              <a:t>Because it’s a way of conserving brain energy for economy and competence in coping with ordinary life.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74381" y="1268507"/>
            <a:ext cx="11953328" cy="1080120"/>
          </a:xfrm>
        </p:spPr>
        <p:txBody>
          <a:bodyPr>
            <a:noAutofit/>
          </a:bodyPr>
          <a:lstStyle/>
          <a:p>
            <a:r>
              <a:rPr kumimoji="1" lang="zh-CN" altLang="en-US" sz="3200" dirty="0">
                <a:solidFill>
                  <a:srgbClr val="00B050"/>
                </a:solidFill>
                <a:latin typeface="Times" pitchFamily="2" charset="0"/>
                <a:cs typeface="Times New Roman" panose="02020603050405020304" charset="0"/>
              </a:rPr>
              <a:t>标答外其他可以接受的答案 </a:t>
            </a:r>
            <a:r>
              <a:rPr kumimoji="1" lang="en-US" altLang="zh-CN" sz="3200" dirty="0">
                <a:solidFill>
                  <a:srgbClr val="00B050"/>
                </a:solidFill>
                <a:latin typeface="Times" pitchFamily="2" charset="0"/>
                <a:cs typeface="Times New Roman" panose="02020603050405020304" charset="0"/>
              </a:rPr>
              <a:t>+2</a:t>
            </a:r>
            <a:r>
              <a:rPr kumimoji="1" lang="zh-CN" altLang="en-US" sz="3200" dirty="0">
                <a:solidFill>
                  <a:srgbClr val="00B050"/>
                </a:solidFill>
                <a:latin typeface="Times" pitchFamily="2" charset="0"/>
                <a:cs typeface="Times New Roman" panose="02020603050405020304" charset="0"/>
              </a:rPr>
              <a:t> </a:t>
            </a:r>
            <a:endParaRPr kumimoji="1" lang="en-US" altLang="zh-CN" sz="3200" dirty="0">
              <a:solidFill>
                <a:srgbClr val="00B050"/>
              </a:solidFill>
              <a:latin typeface="Times" pitchFamily="2" charset="0"/>
              <a:cs typeface="Times New Roman" panose="02020603050405020304" charset="0"/>
            </a:endParaRPr>
          </a:p>
          <a:p>
            <a:pPr marL="0" indent="0">
              <a:buNone/>
            </a:pPr>
            <a:endParaRPr kumimoji="1" lang="zh-CN" altLang="en-US" sz="3200" dirty="0">
              <a:solidFill>
                <a:srgbClr val="FF0000"/>
              </a:solidFill>
              <a:latin typeface="+mn-lt"/>
              <a:cs typeface="Times New Roman" panose="02020603050405020304" charset="0"/>
            </a:endParaRPr>
          </a:p>
        </p:txBody>
      </p:sp>
      <p:pic>
        <p:nvPicPr>
          <p:cNvPr id="11" name="图片 10"/>
          <p:cNvPicPr>
            <a:picLocks noChangeAspect="1"/>
          </p:cNvPicPr>
          <p:nvPr>
            <p:custDataLst>
              <p:tags r:id="rId1"/>
            </p:custDataLst>
          </p:nvPr>
        </p:nvPicPr>
        <p:blipFill>
          <a:blip r:embed="rId4"/>
          <a:stretch>
            <a:fillRect/>
          </a:stretch>
        </p:blipFill>
        <p:spPr>
          <a:xfrm>
            <a:off x="474345" y="2060575"/>
            <a:ext cx="10263505" cy="1541780"/>
          </a:xfrm>
          <a:prstGeom prst="rect">
            <a:avLst/>
          </a:prstGeom>
        </p:spPr>
      </p:pic>
      <p:sp>
        <p:nvSpPr>
          <p:cNvPr id="12" name="文本框 11"/>
          <p:cNvSpPr txBox="1"/>
          <p:nvPr/>
        </p:nvSpPr>
        <p:spPr>
          <a:xfrm>
            <a:off x="6167755" y="5516880"/>
            <a:ext cx="6096000" cy="460375"/>
          </a:xfrm>
          <a:prstGeom prst="rect">
            <a:avLst/>
          </a:prstGeom>
          <a:noFill/>
        </p:spPr>
        <p:txBody>
          <a:bodyPr wrap="square" rtlCol="0" anchor="t">
            <a:spAutoFit/>
          </a:bodyPr>
          <a:lstStyle/>
          <a:p>
            <a:pPr marL="0" lvl="0" indent="266700" algn="just">
              <a:spcBef>
                <a:spcPts val="0"/>
              </a:spcBef>
              <a:buNone/>
            </a:pPr>
            <a:r>
              <a:rPr lang="zh-CN" altLang="en-US" sz="2400" dirty="0">
                <a:solidFill>
                  <a:schemeClr val="tx1"/>
                </a:solidFill>
                <a:sym typeface="+mn-ea"/>
              </a:rPr>
              <a:t>加工原文信息，表达正确。</a:t>
            </a:r>
            <a:endParaRPr kumimoji="1" lang="zh-CN" altLang="en-US" sz="2400" dirty="0">
              <a:solidFill>
                <a:schemeClr val="tx1"/>
              </a:solidFill>
              <a:latin typeface="Times New Roman" panose="02020603050405020304" charset="0"/>
              <a:ea typeface="黑体" panose="02010609060101010101" pitchFamily="49" charset="-122"/>
              <a:cs typeface="Times New Roman" panose="02020603050405020304" charset="0"/>
              <a:sym typeface="+mn-ea"/>
            </a:endParaRPr>
          </a:p>
        </p:txBody>
      </p:sp>
      <p:pic>
        <p:nvPicPr>
          <p:cNvPr id="13" name="图片 12"/>
          <p:cNvPicPr>
            <a:picLocks noChangeAspect="1"/>
          </p:cNvPicPr>
          <p:nvPr>
            <p:custDataLst>
              <p:tags r:id="rId2"/>
            </p:custDataLst>
          </p:nvPr>
        </p:nvPicPr>
        <p:blipFill>
          <a:blip r:embed="rId5"/>
          <a:stretch>
            <a:fillRect/>
          </a:stretch>
        </p:blipFill>
        <p:spPr>
          <a:xfrm>
            <a:off x="335280" y="3860800"/>
            <a:ext cx="10601325" cy="1466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74381" y="1340897"/>
            <a:ext cx="11953328" cy="1080120"/>
          </a:xfrm>
        </p:spPr>
        <p:txBody>
          <a:bodyPr>
            <a:noAutofit/>
          </a:bodyPr>
          <a:lstStyle/>
          <a:p>
            <a:r>
              <a:rPr kumimoji="1" lang="zh-CN" altLang="en-US" sz="3200" dirty="0">
                <a:solidFill>
                  <a:srgbClr val="00B050"/>
                </a:solidFill>
                <a:latin typeface="Times" pitchFamily="2" charset="0"/>
                <a:cs typeface="Times New Roman" panose="02020603050405020304" charset="0"/>
              </a:rPr>
              <a:t>标答外其他可以接受的答案 </a:t>
            </a:r>
            <a:r>
              <a:rPr kumimoji="1" lang="en-US" altLang="zh-CN" sz="3200" dirty="0">
                <a:solidFill>
                  <a:srgbClr val="00B050"/>
                </a:solidFill>
                <a:latin typeface="Times" pitchFamily="2" charset="0"/>
                <a:cs typeface="Times New Roman" panose="02020603050405020304" charset="0"/>
              </a:rPr>
              <a:t>+2</a:t>
            </a:r>
            <a:r>
              <a:rPr kumimoji="1" lang="zh-CN" altLang="en-US" sz="3200" dirty="0">
                <a:solidFill>
                  <a:srgbClr val="00B050"/>
                </a:solidFill>
                <a:latin typeface="Times" pitchFamily="2" charset="0"/>
                <a:cs typeface="Times New Roman" panose="02020603050405020304" charset="0"/>
              </a:rPr>
              <a:t> </a:t>
            </a:r>
            <a:endParaRPr kumimoji="1" lang="en-US" altLang="zh-CN" sz="3200" dirty="0">
              <a:solidFill>
                <a:srgbClr val="00B050"/>
              </a:solidFill>
              <a:latin typeface="Times" pitchFamily="2" charset="0"/>
              <a:cs typeface="Times New Roman" panose="02020603050405020304" charset="0"/>
            </a:endParaRPr>
          </a:p>
          <a:p>
            <a:pPr marL="0" indent="0">
              <a:buNone/>
            </a:pPr>
            <a:endParaRPr kumimoji="1" lang="zh-CN" altLang="en-US" sz="3200" dirty="0">
              <a:solidFill>
                <a:srgbClr val="FF0000"/>
              </a:solidFill>
              <a:latin typeface="+mn-lt"/>
              <a:cs typeface="Times New Roman" panose="02020603050405020304" charset="0"/>
            </a:endParaRPr>
          </a:p>
        </p:txBody>
      </p:sp>
      <p:pic>
        <p:nvPicPr>
          <p:cNvPr id="4" name="图片 3"/>
          <p:cNvPicPr>
            <a:picLocks noChangeAspect="1"/>
          </p:cNvPicPr>
          <p:nvPr>
            <p:custDataLst>
              <p:tags r:id="rId1"/>
            </p:custDataLst>
          </p:nvPr>
        </p:nvPicPr>
        <p:blipFill>
          <a:blip r:embed="rId3"/>
          <a:stretch>
            <a:fillRect/>
          </a:stretch>
        </p:blipFill>
        <p:spPr>
          <a:xfrm>
            <a:off x="407670" y="2277110"/>
            <a:ext cx="10753725" cy="1952625"/>
          </a:xfrm>
          <a:prstGeom prst="rect">
            <a:avLst/>
          </a:prstGeom>
        </p:spPr>
      </p:pic>
      <p:sp>
        <p:nvSpPr>
          <p:cNvPr id="6" name="文本框 5"/>
          <p:cNvSpPr txBox="1"/>
          <p:nvPr/>
        </p:nvSpPr>
        <p:spPr>
          <a:xfrm>
            <a:off x="7103745" y="4580890"/>
            <a:ext cx="6096000" cy="460375"/>
          </a:xfrm>
          <a:prstGeom prst="rect">
            <a:avLst/>
          </a:prstGeom>
          <a:noFill/>
        </p:spPr>
        <p:txBody>
          <a:bodyPr wrap="square" rtlCol="0" anchor="t">
            <a:spAutoFit/>
          </a:bodyPr>
          <a:lstStyle/>
          <a:p>
            <a:pPr marL="0" lvl="0" indent="266700" algn="just">
              <a:spcBef>
                <a:spcPts val="0"/>
              </a:spcBef>
              <a:buNone/>
            </a:pPr>
            <a:r>
              <a:rPr kumimoji="1" lang="en-US" altLang="zh-CN" sz="2400" dirty="0">
                <a:latin typeface="Times New Roman" panose="02020603050405020304" charset="0"/>
                <a:ea typeface="黑体" panose="02010609060101010101" pitchFamily="49" charset="-122"/>
                <a:cs typeface="Times New Roman" panose="02020603050405020304" charset="0"/>
              </a:rPr>
              <a:t>相关细节，不扣分</a:t>
            </a:r>
            <a:r>
              <a:rPr kumimoji="1" lang="zh-CN" altLang="en-US" sz="2400" dirty="0">
                <a:latin typeface="Times New Roman" panose="02020603050405020304" charset="0"/>
                <a:ea typeface="黑体" panose="02010609060101010101" pitchFamily="49" charset="-122"/>
                <a:cs typeface="Times New Roman" panose="0202060305040502030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07368" y="1460981"/>
            <a:ext cx="11953328" cy="743883"/>
          </a:xfrm>
        </p:spPr>
        <p:txBody>
          <a:bodyPr>
            <a:noAutofit/>
          </a:bodyPr>
          <a:lstStyle/>
          <a:p>
            <a:pPr marL="0" indent="0">
              <a:buNone/>
            </a:pPr>
            <a:r>
              <a:rPr kumimoji="1" lang="zh-CN" altLang="en-US" sz="3200" dirty="0">
                <a:solidFill>
                  <a:srgbClr val="FF0000"/>
                </a:solidFill>
                <a:latin typeface="Times" pitchFamily="2" charset="0"/>
                <a:cs typeface="Times New Roman" panose="02020603050405020304" charset="0"/>
              </a:rPr>
              <a:t>拼写错误，句式错误</a:t>
            </a:r>
            <a:r>
              <a:rPr kumimoji="1" lang="en-US" altLang="zh-CN" sz="3200" dirty="0">
                <a:solidFill>
                  <a:srgbClr val="FF0000"/>
                </a:solidFill>
                <a:latin typeface="Times" pitchFamily="2" charset="0"/>
                <a:cs typeface="Times New Roman" panose="02020603050405020304" charset="0"/>
              </a:rPr>
              <a:t> +1.5</a:t>
            </a:r>
            <a:endParaRPr kumimoji="1" lang="zh-CN" altLang="en-US" sz="3200" dirty="0">
              <a:solidFill>
                <a:srgbClr val="FF0000"/>
              </a:solidFill>
              <a:latin typeface="Times" pitchFamily="2" charset="0"/>
              <a:cs typeface="Times New Roman" panose="02020603050405020304" charset="0"/>
            </a:endParaRPr>
          </a:p>
          <a:p>
            <a:pPr marL="0" indent="0">
              <a:buNone/>
            </a:pPr>
            <a:endParaRPr kumimoji="1" lang="zh-CN" altLang="en-US" sz="3200" dirty="0">
              <a:solidFill>
                <a:srgbClr val="FF0000"/>
              </a:solidFill>
              <a:latin typeface="+mn-lt"/>
              <a:cs typeface="Times New Roman" panose="02020603050405020304" charset="0"/>
            </a:endParaRPr>
          </a:p>
        </p:txBody>
      </p:sp>
      <p:pic>
        <p:nvPicPr>
          <p:cNvPr id="7" name="图片 6"/>
          <p:cNvPicPr>
            <a:picLocks noChangeAspect="1"/>
          </p:cNvPicPr>
          <p:nvPr>
            <p:custDataLst>
              <p:tags r:id="rId1"/>
            </p:custDataLst>
          </p:nvPr>
        </p:nvPicPr>
        <p:blipFill>
          <a:blip r:embed="rId4"/>
          <a:stretch>
            <a:fillRect/>
          </a:stretch>
        </p:blipFill>
        <p:spPr>
          <a:xfrm>
            <a:off x="335280" y="2276475"/>
            <a:ext cx="10264140" cy="1821815"/>
          </a:xfrm>
          <a:prstGeom prst="rect">
            <a:avLst/>
          </a:prstGeom>
        </p:spPr>
      </p:pic>
      <p:sp>
        <p:nvSpPr>
          <p:cNvPr id="14" name="矩形 13"/>
          <p:cNvSpPr/>
          <p:nvPr/>
        </p:nvSpPr>
        <p:spPr>
          <a:xfrm flipV="1">
            <a:off x="2953385" y="2964180"/>
            <a:ext cx="1052195" cy="4470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custDataLst>
              <p:tags r:id="rId2"/>
            </p:custDataLst>
          </p:nvPr>
        </p:nvPicPr>
        <p:blipFill>
          <a:blip r:embed="rId5"/>
          <a:stretch>
            <a:fillRect/>
          </a:stretch>
        </p:blipFill>
        <p:spPr>
          <a:xfrm>
            <a:off x="479425" y="4221480"/>
            <a:ext cx="10154920" cy="2170430"/>
          </a:xfrm>
          <a:prstGeom prst="rect">
            <a:avLst/>
          </a:prstGeom>
        </p:spPr>
      </p:pic>
      <p:sp>
        <p:nvSpPr>
          <p:cNvPr id="16" name="矩形 15"/>
          <p:cNvSpPr/>
          <p:nvPr/>
        </p:nvSpPr>
        <p:spPr>
          <a:xfrm flipV="1">
            <a:off x="6743700" y="4652645"/>
            <a:ext cx="1052195" cy="4470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P spid="16" grpId="0" bldLvl="0" animBg="1"/>
      <p:bldP spid="1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07368" y="1460981"/>
            <a:ext cx="11953328" cy="743883"/>
          </a:xfrm>
        </p:spPr>
        <p:txBody>
          <a:bodyPr>
            <a:noAutofit/>
          </a:bodyPr>
          <a:lstStyle/>
          <a:p>
            <a:pPr marL="0" indent="0">
              <a:buNone/>
            </a:pPr>
            <a:r>
              <a:rPr kumimoji="1" lang="zh-CN" altLang="en-US" sz="3200" dirty="0">
                <a:solidFill>
                  <a:srgbClr val="FF0000"/>
                </a:solidFill>
                <a:latin typeface="+mn-lt"/>
                <a:cs typeface="Times New Roman" panose="02020603050405020304" charset="0"/>
              </a:rPr>
              <a:t>解释</a:t>
            </a:r>
            <a:r>
              <a:rPr kumimoji="1" lang="en-US" altLang="zh-CN" sz="3200" dirty="0">
                <a:solidFill>
                  <a:srgbClr val="FF0000"/>
                </a:solidFill>
                <a:latin typeface="+mn-lt"/>
                <a:cs typeface="Times New Roman" panose="02020603050405020304" charset="0"/>
              </a:rPr>
              <a:t>flexibility</a:t>
            </a:r>
            <a:r>
              <a:rPr kumimoji="1" lang="zh-CN" altLang="en-US" sz="3200" dirty="0">
                <a:solidFill>
                  <a:srgbClr val="FF0000"/>
                </a:solidFill>
                <a:latin typeface="+mn-lt"/>
                <a:cs typeface="Times New Roman" panose="02020603050405020304" charset="0"/>
              </a:rPr>
              <a:t>时，出现严重表意错误 </a:t>
            </a:r>
            <a:r>
              <a:rPr kumimoji="1" lang="en-US" altLang="zh-CN" sz="3200" dirty="0">
                <a:solidFill>
                  <a:srgbClr val="FF0000"/>
                </a:solidFill>
                <a:latin typeface="+mn-lt"/>
                <a:cs typeface="Times New Roman" panose="02020603050405020304" charset="0"/>
              </a:rPr>
              <a:t> +1 </a:t>
            </a:r>
            <a:r>
              <a:rPr kumimoji="1" lang="zh-CN" altLang="en-US" sz="3200" dirty="0">
                <a:solidFill>
                  <a:srgbClr val="FF0000"/>
                </a:solidFill>
                <a:latin typeface="+mn-lt"/>
                <a:cs typeface="Times New Roman" panose="02020603050405020304" charset="0"/>
              </a:rPr>
              <a:t>分</a:t>
            </a:r>
            <a:endParaRPr kumimoji="1" lang="en-US" altLang="zh-CN" sz="3200" dirty="0">
              <a:solidFill>
                <a:srgbClr val="FF0000"/>
              </a:solidFill>
              <a:latin typeface="+mn-lt"/>
              <a:cs typeface="Times New Roman" panose="02020603050405020304" charset="0"/>
            </a:endParaRPr>
          </a:p>
        </p:txBody>
      </p:sp>
      <p:pic>
        <p:nvPicPr>
          <p:cNvPr id="8" name="图片 7"/>
          <p:cNvPicPr>
            <a:picLocks noChangeAspect="1"/>
          </p:cNvPicPr>
          <p:nvPr>
            <p:custDataLst>
              <p:tags r:id="rId1"/>
            </p:custDataLst>
          </p:nvPr>
        </p:nvPicPr>
        <p:blipFill>
          <a:blip r:embed="rId5"/>
          <a:stretch>
            <a:fillRect/>
          </a:stretch>
        </p:blipFill>
        <p:spPr>
          <a:xfrm>
            <a:off x="479425" y="2132965"/>
            <a:ext cx="10315575" cy="2047875"/>
          </a:xfrm>
          <a:prstGeom prst="rect">
            <a:avLst/>
          </a:prstGeom>
        </p:spPr>
      </p:pic>
      <p:cxnSp>
        <p:nvCxnSpPr>
          <p:cNvPr id="9" name="直线连接符 2"/>
          <p:cNvCxnSpPr/>
          <p:nvPr/>
        </p:nvCxnSpPr>
        <p:spPr>
          <a:xfrm>
            <a:off x="7679767" y="2853179"/>
            <a:ext cx="30962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custDataLst>
              <p:tags r:id="rId2"/>
            </p:custDataLst>
          </p:nvPr>
        </p:nvPicPr>
        <p:blipFill>
          <a:blip r:embed="rId6"/>
          <a:stretch>
            <a:fillRect/>
          </a:stretch>
        </p:blipFill>
        <p:spPr>
          <a:xfrm>
            <a:off x="551180" y="4352925"/>
            <a:ext cx="10334625" cy="1847850"/>
          </a:xfrm>
          <a:prstGeom prst="rect">
            <a:avLst/>
          </a:prstGeom>
        </p:spPr>
      </p:pic>
      <p:cxnSp>
        <p:nvCxnSpPr>
          <p:cNvPr id="11" name="直线连接符 2"/>
          <p:cNvCxnSpPr/>
          <p:nvPr/>
        </p:nvCxnSpPr>
        <p:spPr>
          <a:xfrm>
            <a:off x="894157" y="3483734"/>
            <a:ext cx="61925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线连接符 2"/>
          <p:cNvCxnSpPr/>
          <p:nvPr/>
        </p:nvCxnSpPr>
        <p:spPr>
          <a:xfrm>
            <a:off x="5999557" y="4941059"/>
            <a:ext cx="45605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07368" y="1460981"/>
            <a:ext cx="11953328" cy="743883"/>
          </a:xfrm>
        </p:spPr>
        <p:txBody>
          <a:bodyPr>
            <a:noAutofit/>
          </a:bodyPr>
          <a:lstStyle/>
          <a:p>
            <a:pPr marL="0" indent="0">
              <a:buNone/>
            </a:pPr>
            <a:r>
              <a:rPr kumimoji="1" lang="en-US" altLang="zh-CN" sz="3200" dirty="0">
                <a:solidFill>
                  <a:srgbClr val="FF0000"/>
                </a:solidFill>
                <a:latin typeface="+mn-lt"/>
                <a:cs typeface="Times New Roman" panose="02020603050405020304" charset="0"/>
              </a:rPr>
              <a:t>Flexibility+conserving</a:t>
            </a:r>
            <a:r>
              <a:rPr kumimoji="1" lang="zh-CN" altLang="en-US" sz="3200" dirty="0">
                <a:solidFill>
                  <a:srgbClr val="FF0000"/>
                </a:solidFill>
                <a:latin typeface="+mn-lt"/>
                <a:cs typeface="Times New Roman" panose="02020603050405020304" charset="0"/>
              </a:rPr>
              <a:t>信息整合时，出现严重表意错误</a:t>
            </a:r>
            <a:r>
              <a:rPr kumimoji="1" lang="en-US" altLang="zh-CN" sz="3200" dirty="0">
                <a:solidFill>
                  <a:srgbClr val="FF0000"/>
                </a:solidFill>
                <a:latin typeface="+mn-lt"/>
                <a:cs typeface="Times New Roman" panose="02020603050405020304" charset="0"/>
              </a:rPr>
              <a:t> +1</a:t>
            </a:r>
            <a:r>
              <a:rPr kumimoji="1" lang="zh-CN" altLang="en-US" sz="3200" dirty="0">
                <a:solidFill>
                  <a:srgbClr val="FF0000"/>
                </a:solidFill>
                <a:latin typeface="+mn-lt"/>
                <a:cs typeface="Times New Roman" panose="02020603050405020304" charset="0"/>
              </a:rPr>
              <a:t>分</a:t>
            </a:r>
            <a:r>
              <a:rPr kumimoji="1" lang="en-US" altLang="zh-CN" sz="3200" dirty="0">
                <a:solidFill>
                  <a:srgbClr val="FF0000"/>
                </a:solidFill>
                <a:latin typeface="+mn-lt"/>
                <a:cs typeface="Times New Roman" panose="02020603050405020304" charset="0"/>
              </a:rPr>
              <a:t> </a:t>
            </a:r>
          </a:p>
        </p:txBody>
      </p:sp>
      <p:pic>
        <p:nvPicPr>
          <p:cNvPr id="2" name="图片 1"/>
          <p:cNvPicPr>
            <a:picLocks noChangeAspect="1"/>
          </p:cNvPicPr>
          <p:nvPr>
            <p:custDataLst>
              <p:tags r:id="rId1"/>
            </p:custDataLst>
          </p:nvPr>
        </p:nvPicPr>
        <p:blipFill>
          <a:blip r:embed="rId4"/>
          <a:stretch>
            <a:fillRect/>
          </a:stretch>
        </p:blipFill>
        <p:spPr>
          <a:xfrm>
            <a:off x="433070" y="2060575"/>
            <a:ext cx="11243945" cy="2091055"/>
          </a:xfrm>
          <a:prstGeom prst="rect">
            <a:avLst/>
          </a:prstGeom>
        </p:spPr>
      </p:pic>
      <p:cxnSp>
        <p:nvCxnSpPr>
          <p:cNvPr id="4" name="直线连接符 2"/>
          <p:cNvCxnSpPr/>
          <p:nvPr/>
        </p:nvCxnSpPr>
        <p:spPr>
          <a:xfrm>
            <a:off x="1847292" y="3356734"/>
            <a:ext cx="50514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2"/>
            </p:custDataLst>
          </p:nvPr>
        </p:nvPicPr>
        <p:blipFill>
          <a:blip r:embed="rId5"/>
          <a:stretch>
            <a:fillRect/>
          </a:stretch>
        </p:blipFill>
        <p:spPr>
          <a:xfrm>
            <a:off x="457512" y="4293096"/>
            <a:ext cx="10961370" cy="1776730"/>
          </a:xfrm>
          <a:prstGeom prst="rect">
            <a:avLst/>
          </a:prstGeom>
        </p:spPr>
      </p:pic>
      <p:cxnSp>
        <p:nvCxnSpPr>
          <p:cNvPr id="6" name="直线连接符 2"/>
          <p:cNvCxnSpPr/>
          <p:nvPr/>
        </p:nvCxnSpPr>
        <p:spPr>
          <a:xfrm>
            <a:off x="7247967" y="4869304"/>
            <a:ext cx="35636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half" idx="1"/>
            <p:custDataLst>
              <p:tags r:id="rId1"/>
            </p:custDataLst>
          </p:nvPr>
        </p:nvPicPr>
        <p:blipFill>
          <a:blip r:embed="rId3"/>
          <a:stretch>
            <a:fillRect/>
          </a:stretch>
        </p:blipFill>
        <p:spPr>
          <a:xfrm>
            <a:off x="191135" y="2636520"/>
            <a:ext cx="11588750" cy="1871980"/>
          </a:xfrm>
          <a:prstGeom prst="rect">
            <a:avLst/>
          </a:prstGeom>
        </p:spPr>
      </p:pic>
      <p:sp>
        <p:nvSpPr>
          <p:cNvPr id="5" name="内容占位符 2"/>
          <p:cNvSpPr>
            <a:spLocks noGrp="1"/>
          </p:cNvSpPr>
          <p:nvPr/>
        </p:nvSpPr>
        <p:spPr>
          <a:xfrm>
            <a:off x="623392" y="1634407"/>
            <a:ext cx="11953328" cy="108012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3200" dirty="0">
                <a:solidFill>
                  <a:srgbClr val="FF0000"/>
                </a:solidFill>
                <a:latin typeface="Times" pitchFamily="2" charset="0"/>
                <a:cs typeface="Times New Roman" panose="02020603050405020304" charset="0"/>
              </a:rPr>
              <a:t>内容：无关信息 </a:t>
            </a:r>
            <a:r>
              <a:rPr kumimoji="1" lang="en-US" altLang="zh-CN" sz="3200" dirty="0">
                <a:solidFill>
                  <a:srgbClr val="FF0000"/>
                </a:solidFill>
                <a:latin typeface="Times" pitchFamily="2" charset="0"/>
                <a:cs typeface="Times New Roman" panose="02020603050405020304" charset="0"/>
              </a:rPr>
              <a:t>0 </a:t>
            </a:r>
            <a:r>
              <a:rPr kumimoji="1" lang="zh-CN" altLang="en-US" sz="3200" dirty="0">
                <a:solidFill>
                  <a:srgbClr val="FF0000"/>
                </a:solidFill>
                <a:latin typeface="Times" pitchFamily="2" charset="0"/>
                <a:cs typeface="Times New Roman" panose="02020603050405020304" charset="0"/>
              </a:rPr>
              <a:t>分</a:t>
            </a:r>
          </a:p>
          <a:p>
            <a:pPr marL="0" indent="0">
              <a:buNone/>
            </a:pPr>
            <a:endParaRPr kumimoji="1" lang="zh-CN" altLang="en-US" sz="3200" dirty="0">
              <a:solidFill>
                <a:srgbClr val="FF0000"/>
              </a:solidFill>
              <a:latin typeface="+mn-lt"/>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917065"/>
            <a:ext cx="12192000" cy="3125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矩形 5"/>
          <p:cNvSpPr/>
          <p:nvPr/>
        </p:nvSpPr>
        <p:spPr>
          <a:xfrm>
            <a:off x="-24765" y="2204720"/>
            <a:ext cx="12192000" cy="2380615"/>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主标题"/>
          <p:cNvSpPr>
            <a:spLocks noChangeArrowheads="1" noChangeShapeType="1" noTextEdit="1"/>
          </p:cNvSpPr>
          <p:nvPr/>
        </p:nvSpPr>
        <p:spPr bwMode="auto">
          <a:xfrm>
            <a:off x="2188693" y="2997352"/>
            <a:ext cx="7916809" cy="824842"/>
          </a:xfrm>
          <a:prstGeom prst="rect">
            <a:avLst/>
          </a:prstGeom>
        </p:spPr>
        <p:txBody>
          <a:bodyPr wrap="none" fromWordArt="1"/>
          <a:lstStyle/>
          <a:p>
            <a:pPr algn="ctr" fontAlgn="base">
              <a:spcBef>
                <a:spcPct val="0"/>
              </a:spcBef>
              <a:spcAft>
                <a:spcPct val="0"/>
              </a:spcAft>
            </a:pP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阅读表达</a:t>
            </a:r>
            <a:r>
              <a:rPr lang="en-US" altLang="zh-CN"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42</a:t>
            </a: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题参考答案</a:t>
            </a:r>
          </a:p>
        </p:txBody>
      </p:sp>
      <p:sp>
        <p:nvSpPr>
          <p:cNvPr id="11" name="1"/>
          <p:cNvSpPr txBox="1">
            <a:spLocks noChangeArrowheads="1"/>
          </p:cNvSpPr>
          <p:nvPr>
            <p:custDataLst>
              <p:tags r:id="rId1"/>
            </p:custDataLst>
          </p:nvPr>
        </p:nvSpPr>
        <p:spPr bwMode="auto">
          <a:xfrm>
            <a:off x="2783632" y="3501008"/>
            <a:ext cx="9577064" cy="499624"/>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pPr>
            <a:endParaRPr lang="en-US" altLang="zh-CN" sz="2000" b="1" dirty="0">
              <a:solidFill>
                <a:prstClr val="white"/>
              </a:solidFill>
              <a:sym typeface="字魂59号-创粗黑" panose="00000500000000000000" pitchFamily="2" charset="-122"/>
            </a:endParaRPr>
          </a:p>
        </p:txBody>
      </p:sp>
      <p:sp>
        <p:nvSpPr>
          <p:cNvPr id="15" name="KSO_Shape"/>
          <p:cNvSpPr/>
          <p:nvPr/>
        </p:nvSpPr>
        <p:spPr bwMode="auto">
          <a:xfrm>
            <a:off x="1294765" y="5767705"/>
            <a:ext cx="292100" cy="20066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KSO_Shape"/>
          <p:cNvSpPr/>
          <p:nvPr/>
        </p:nvSpPr>
        <p:spPr bwMode="auto">
          <a:xfrm>
            <a:off x="2188845" y="5764530"/>
            <a:ext cx="242570" cy="206375"/>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KSO_Shape"/>
          <p:cNvSpPr/>
          <p:nvPr/>
        </p:nvSpPr>
        <p:spPr bwMode="auto">
          <a:xfrm>
            <a:off x="4771390" y="5756275"/>
            <a:ext cx="220345" cy="211455"/>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07368" y="1484784"/>
            <a:ext cx="11589055" cy="701870"/>
          </a:xfrm>
        </p:spPr>
        <p:txBody>
          <a:bodyPr>
            <a:normAutofit/>
          </a:bodyPr>
          <a:lstStyle/>
          <a:p>
            <a:pPr lvl="0">
              <a:spcBef>
                <a:spcPts val="0"/>
              </a:spcBef>
            </a:pPr>
            <a:r>
              <a:rPr lang="en-US" altLang="zh-CN" sz="3200" b="1" dirty="0"/>
              <a:t>42</a:t>
            </a:r>
            <a:r>
              <a:rPr lang="zh-CN" altLang="en-US" sz="3200" b="1" dirty="0"/>
              <a:t>题，划线部分分数设置</a:t>
            </a:r>
          </a:p>
        </p:txBody>
      </p:sp>
      <p:graphicFrame>
        <p:nvGraphicFramePr>
          <p:cNvPr id="8" name="图示 7"/>
          <p:cNvGraphicFramePr/>
          <p:nvPr/>
        </p:nvGraphicFramePr>
        <p:xfrm>
          <a:off x="1055370" y="2681605"/>
          <a:ext cx="9645650" cy="317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87805" y="44450"/>
            <a:ext cx="9815195" cy="3046095"/>
          </a:xfrm>
          <a:prstGeom prst="rect">
            <a:avLst/>
          </a:prstGeom>
          <a:noFill/>
        </p:spPr>
        <p:txBody>
          <a:bodyPr wrap="square" rtlCol="0" anchor="t">
            <a:spAutoFit/>
          </a:bodyPr>
          <a:lstStyle/>
          <a:p>
            <a:pPr algn="ctr">
              <a:lnSpc>
                <a:spcPct val="150000"/>
              </a:lnSpc>
            </a:pPr>
            <a:r>
              <a:rPr lang="en-US" altLang="zh-CN" sz="3200" b="1" dirty="0">
                <a:solidFill>
                  <a:srgbClr val="0070C0"/>
                </a:solidFill>
                <a:latin typeface="Bookman Old Style" panose="02050604050505020204" charset="0"/>
                <a:ea typeface="华文新魏" panose="02010800040101010101" pitchFamily="2" charset="-122"/>
                <a:cs typeface="Bookman Old Style" panose="02050604050505020204" charset="0"/>
                <a:sym typeface="+mn-ea"/>
              </a:rPr>
              <a:t>Acknowlegements</a:t>
            </a:r>
            <a:endParaRPr lang="zh-CN" altLang="en-US" sz="3200" b="1" dirty="0">
              <a:solidFill>
                <a:srgbClr val="0070C0"/>
              </a:solidFill>
              <a:latin typeface="Bookman Old Style" panose="02050604050505020204" charset="0"/>
              <a:ea typeface="华文新魏" panose="02010800040101010101" pitchFamily="2" charset="-122"/>
              <a:cs typeface="Bookman Old Style" panose="02050604050505020204" charset="0"/>
              <a:sym typeface="+mn-ea"/>
            </a:endParaRPr>
          </a:p>
          <a:p>
            <a:pPr algn="ctr">
              <a:lnSpc>
                <a:spcPct val="150000"/>
              </a:lnSpc>
            </a:pPr>
            <a:r>
              <a:rPr lang="zh-CN" altLang="en-US" sz="3200" b="1" dirty="0">
                <a:solidFill>
                  <a:srgbClr val="0070C0"/>
                </a:solidFill>
                <a:latin typeface="华文新魏" panose="02010800040101010101" pitchFamily="2" charset="-122"/>
                <a:ea typeface="华文新魏" panose="02010800040101010101" pitchFamily="2" charset="-122"/>
                <a:sym typeface="+mn-ea"/>
              </a:rPr>
              <a:t>孙铁玲，李晓芸老师的全程悉心指导，</a:t>
            </a:r>
            <a:endParaRPr lang="en-US" altLang="zh-CN" sz="3200" b="1" dirty="0">
              <a:solidFill>
                <a:srgbClr val="0070C0"/>
              </a:solidFill>
              <a:latin typeface="华文新魏" panose="02010800040101010101" pitchFamily="2" charset="-122"/>
              <a:ea typeface="华文新魏" panose="02010800040101010101" pitchFamily="2" charset="-122"/>
            </a:endParaRPr>
          </a:p>
          <a:p>
            <a:pPr algn="ctr">
              <a:lnSpc>
                <a:spcPct val="150000"/>
              </a:lnSpc>
            </a:pPr>
            <a:r>
              <a:rPr lang="zh-CN" altLang="en-US" sz="3200" b="1" dirty="0">
                <a:solidFill>
                  <a:srgbClr val="0070C0"/>
                </a:solidFill>
                <a:latin typeface="华文新魏" panose="02010800040101010101" pitchFamily="2" charset="-122"/>
                <a:ea typeface="华文新魏" panose="02010800040101010101" pitchFamily="2" charset="-122"/>
                <a:sym typeface="+mn-ea"/>
              </a:rPr>
              <a:t>刘景军老师带领下阅表出题组的同心协力智慧引领</a:t>
            </a:r>
            <a:r>
              <a:rPr lang="en-US" altLang="zh-CN" sz="3200" b="1" dirty="0">
                <a:solidFill>
                  <a:srgbClr val="0070C0"/>
                </a:solidFill>
                <a:latin typeface="华文新魏" panose="02010800040101010101" pitchFamily="2" charset="-122"/>
                <a:ea typeface="华文新魏" panose="02010800040101010101" pitchFamily="2" charset="-122"/>
                <a:sym typeface="+mn-ea"/>
              </a:rPr>
              <a:t>,</a:t>
            </a:r>
            <a:endParaRPr lang="en-US" altLang="zh-CN" sz="3200" b="1" dirty="0">
              <a:solidFill>
                <a:srgbClr val="0070C0"/>
              </a:solidFill>
              <a:latin typeface="华文新魏" panose="02010800040101010101" pitchFamily="2" charset="-122"/>
              <a:ea typeface="华文新魏" panose="02010800040101010101" pitchFamily="2" charset="-122"/>
            </a:endParaRPr>
          </a:p>
          <a:p>
            <a:pPr algn="ctr">
              <a:lnSpc>
                <a:spcPct val="150000"/>
              </a:lnSpc>
            </a:pPr>
            <a:r>
              <a:rPr lang="zh-CN" altLang="en-US" sz="3200" b="1" dirty="0">
                <a:solidFill>
                  <a:srgbClr val="0070C0"/>
                </a:solidFill>
                <a:latin typeface="华文新魏" panose="02010800040101010101" pitchFamily="2" charset="-122"/>
                <a:ea typeface="华文新魏" panose="02010800040101010101" pitchFamily="2" charset="-122"/>
                <a:sym typeface="+mn-ea"/>
              </a:rPr>
              <a:t>阅表定标组的辛勤付出！</a:t>
            </a:r>
          </a:p>
        </p:txBody>
      </p:sp>
      <p:sp>
        <p:nvSpPr>
          <p:cNvPr id="8" name="文本框 7"/>
          <p:cNvSpPr txBox="1"/>
          <p:nvPr/>
        </p:nvSpPr>
        <p:spPr>
          <a:xfrm>
            <a:off x="623570" y="3357245"/>
            <a:ext cx="3131185" cy="1476375"/>
          </a:xfrm>
          <a:prstGeom prst="rect">
            <a:avLst/>
          </a:prstGeom>
          <a:noFill/>
        </p:spPr>
        <p:txBody>
          <a:bodyPr wrap="square" rtlCol="0" anchor="t">
            <a:spAutoFit/>
          </a:bodyPr>
          <a:lstStyle/>
          <a:p>
            <a:pPr marL="0" indent="0" algn="ctr">
              <a:buNone/>
            </a:pPr>
            <a:r>
              <a:rPr lang="zh-CN" altLang="en-US" b="1" dirty="0">
                <a:latin typeface="华文隶书" panose="02010800040101010101" pitchFamily="2" charset="-122"/>
                <a:ea typeface="华文隶书" panose="02010800040101010101" pitchFamily="2" charset="-122"/>
                <a:sym typeface="+mn-ea"/>
              </a:rPr>
              <a:t>阅表出题组</a:t>
            </a:r>
            <a:endParaRPr lang="en-US" altLang="zh-CN" sz="2400" b="1" dirty="0">
              <a:latin typeface="+mn-ea"/>
            </a:endParaRPr>
          </a:p>
          <a:p>
            <a:pPr marL="0" indent="0">
              <a:buNone/>
            </a:pPr>
            <a:r>
              <a:rPr lang="zh-CN" altLang="en-US" sz="2400" b="1" dirty="0">
                <a:latin typeface="+mn-ea"/>
                <a:sym typeface="+mn-ea"/>
              </a:rPr>
              <a:t>李美萱</a:t>
            </a:r>
            <a:r>
              <a:rPr lang="en-US" altLang="zh-CN" sz="2400" b="1" dirty="0">
                <a:latin typeface="+mn-ea"/>
                <a:sym typeface="+mn-ea"/>
              </a:rPr>
              <a:t>   </a:t>
            </a:r>
            <a:r>
              <a:rPr lang="zh-CN" altLang="en-US" sz="2400" b="1" dirty="0">
                <a:latin typeface="+mn-ea"/>
                <a:sym typeface="+mn-ea"/>
              </a:rPr>
              <a:t>一零一中学</a:t>
            </a:r>
          </a:p>
          <a:p>
            <a:pPr marL="0" indent="0">
              <a:buNone/>
            </a:pPr>
            <a:r>
              <a:rPr lang="zh-CN" altLang="en-US" sz="2400" b="1" dirty="0">
                <a:latin typeface="+mn-ea"/>
                <a:sym typeface="+mn-ea"/>
              </a:rPr>
              <a:t>王磊</a:t>
            </a:r>
            <a:r>
              <a:rPr lang="en-US" altLang="zh-CN" sz="2400" b="1" dirty="0">
                <a:latin typeface="+mn-ea"/>
                <a:sym typeface="+mn-ea"/>
              </a:rPr>
              <a:t>     </a:t>
            </a:r>
            <a:r>
              <a:rPr lang="zh-CN" altLang="en-US" sz="2400" b="1" dirty="0">
                <a:latin typeface="+mn-ea"/>
                <a:sym typeface="+mn-ea"/>
              </a:rPr>
              <a:t>中关村中学</a:t>
            </a:r>
          </a:p>
          <a:p>
            <a:pPr marL="0" indent="0">
              <a:buNone/>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charset="0"/>
              </a:rPr>
              <a:t>（</a:t>
            </a:r>
            <a:r>
              <a:rPr lang="zh-CN" altLang="en-US" sz="2400" dirty="0">
                <a:solidFill>
                  <a:schemeClr val="tx1"/>
                </a:solidFill>
                <a:latin typeface="仿宋" panose="02010609060101010101" pitchFamily="49" charset="-122"/>
                <a:ea typeface="仿宋" panose="02010609060101010101" pitchFamily="49" charset="-122"/>
                <a:cs typeface="微软雅黑" panose="020B0503020204020204" pitchFamily="34" charset="-122"/>
                <a:sym typeface="字魂59号-创粗黑" charset="0"/>
              </a:rPr>
              <a:t>按姓氏拼音顺序）</a:t>
            </a:r>
            <a:r>
              <a:rPr lang="zh-CN" altLang="en-US" sz="2400" dirty="0">
                <a:solidFill>
                  <a:srgbClr val="FFFFFF"/>
                </a:solidFill>
                <a:latin typeface="仿宋" panose="02010609060101010101" pitchFamily="49" charset="-122"/>
                <a:ea typeface="仿宋" panose="02010609060101010101" pitchFamily="49" charset="-122"/>
                <a:cs typeface="微软雅黑" panose="020B0503020204020204" pitchFamily="34" charset="-122"/>
                <a:sym typeface="字魂59号-创粗黑" charset="0"/>
              </a:rPr>
              <a:t> </a:t>
            </a:r>
            <a:endParaRPr lang="zh-CN" altLang="en-US" sz="2400" b="1" dirty="0">
              <a:latin typeface="+mn-ea"/>
              <a:sym typeface="+mn-ea"/>
            </a:endParaRPr>
          </a:p>
        </p:txBody>
      </p:sp>
      <p:pic>
        <p:nvPicPr>
          <p:cNvPr id="4" name="图片 3" descr="7b0a202020202266696c746572223a20223130220a7d0a"/>
          <p:cNvPicPr>
            <a:picLocks noChangeAspect="1"/>
          </p:cNvPicPr>
          <p:nvPr>
            <p:custDataLst>
              <p:tags r:id="rId1"/>
            </p:custDataLst>
          </p:nvPr>
        </p:nvPicPr>
        <p:blipFill>
          <a:blip r:embed="rId3"/>
          <a:stretch>
            <a:fillRect/>
          </a:stretch>
        </p:blipFill>
        <p:spPr>
          <a:xfrm>
            <a:off x="4079875" y="3284855"/>
            <a:ext cx="3655695" cy="2708275"/>
          </a:xfrm>
          <a:prstGeom prst="rect">
            <a:avLst/>
          </a:prstGeom>
        </p:spPr>
      </p:pic>
      <p:sp>
        <p:nvSpPr>
          <p:cNvPr id="3" name="文本框 2"/>
          <p:cNvSpPr txBox="1"/>
          <p:nvPr/>
        </p:nvSpPr>
        <p:spPr>
          <a:xfrm>
            <a:off x="7823835" y="3284855"/>
            <a:ext cx="4215130" cy="2214880"/>
          </a:xfrm>
          <a:prstGeom prst="rect">
            <a:avLst/>
          </a:prstGeom>
          <a:noFill/>
        </p:spPr>
        <p:txBody>
          <a:bodyPr wrap="square" rtlCol="0" anchor="t">
            <a:spAutoFit/>
          </a:bodyPr>
          <a:lstStyle/>
          <a:p>
            <a:pPr marL="0" indent="0" algn="l">
              <a:buNone/>
            </a:pPr>
            <a:r>
              <a:rPr lang="en-US" altLang="zh-CN" b="1" dirty="0">
                <a:latin typeface="华文隶书" panose="02010800040101010101" pitchFamily="2" charset="-122"/>
                <a:ea typeface="华文隶书" panose="02010800040101010101" pitchFamily="2" charset="-122"/>
                <a:sym typeface="+mn-ea"/>
              </a:rPr>
              <a:t>          </a:t>
            </a:r>
            <a:r>
              <a:rPr lang="zh-CN" altLang="en-US" b="1" dirty="0">
                <a:latin typeface="华文隶书" panose="02010800040101010101" pitchFamily="2" charset="-122"/>
                <a:ea typeface="华文隶书" panose="02010800040101010101" pitchFamily="2" charset="-122"/>
                <a:sym typeface="+mn-ea"/>
              </a:rPr>
              <a:t>阅表定标组</a:t>
            </a:r>
            <a:endParaRPr lang="en-US" altLang="zh-CN" sz="2400" b="1" dirty="0">
              <a:latin typeface="+mn-ea"/>
            </a:endParaRPr>
          </a:p>
          <a:p>
            <a:pPr marL="0" indent="0">
              <a:buNone/>
            </a:pPr>
            <a:r>
              <a:rPr lang="zh-CN" altLang="en-US" sz="2400" b="1" dirty="0">
                <a:latin typeface="+mn-ea"/>
                <a:sym typeface="+mn-ea"/>
              </a:rPr>
              <a:t>董芷</a:t>
            </a:r>
            <a:r>
              <a:rPr lang="zh-CN" altLang="en-US" sz="2400" b="1" dirty="0">
                <a:latin typeface="+mn-ea"/>
                <a:sym typeface="字魂59号-创粗黑" charset="0"/>
              </a:rPr>
              <a:t>卉 </a:t>
            </a:r>
            <a:r>
              <a:rPr lang="zh-CN" altLang="en-US" sz="2400" b="1" dirty="0">
                <a:latin typeface="+mn-ea"/>
                <a:sym typeface="+mn-ea"/>
              </a:rPr>
              <a:t> 北大附中</a:t>
            </a:r>
          </a:p>
          <a:p>
            <a:pPr marL="0" indent="0">
              <a:buNone/>
            </a:pPr>
            <a:r>
              <a:rPr lang="zh-CN" altLang="en-US" sz="2400" b="1" dirty="0">
                <a:latin typeface="+mn-ea"/>
                <a:sym typeface="+mn-ea"/>
              </a:rPr>
              <a:t>范宇亮</a:t>
            </a:r>
            <a:r>
              <a:rPr lang="en-US" altLang="zh-CN" sz="2400" b="1" dirty="0">
                <a:latin typeface="+mn-ea"/>
                <a:sym typeface="+mn-ea"/>
              </a:rPr>
              <a:t>  </a:t>
            </a:r>
            <a:r>
              <a:rPr lang="zh-CN" altLang="en-US" sz="2400" b="1" dirty="0">
                <a:latin typeface="+mn-ea"/>
                <a:sym typeface="+mn-ea"/>
              </a:rPr>
              <a:t>人大附中</a:t>
            </a:r>
          </a:p>
          <a:p>
            <a:pPr marL="0" indent="0">
              <a:buNone/>
            </a:pPr>
            <a:r>
              <a:rPr lang="zh-CN" altLang="en-US" sz="2400" b="1" dirty="0">
                <a:latin typeface="+mn-ea"/>
                <a:sym typeface="+mn-ea"/>
              </a:rPr>
              <a:t>李佳亮</a:t>
            </a:r>
            <a:r>
              <a:rPr lang="en-US" altLang="zh-CN" sz="2400" b="1" dirty="0">
                <a:latin typeface="+mn-ea"/>
                <a:sym typeface="+mn-ea"/>
              </a:rPr>
              <a:t>  </a:t>
            </a:r>
            <a:r>
              <a:rPr lang="zh-CN" altLang="en-US" sz="2400" b="1" dirty="0">
                <a:latin typeface="+mn-ea"/>
                <a:sym typeface="+mn-ea"/>
              </a:rPr>
              <a:t>清华附中</a:t>
            </a:r>
          </a:p>
          <a:p>
            <a:pPr marL="0" indent="0">
              <a:buNone/>
            </a:pPr>
            <a:r>
              <a:rPr lang="zh-CN" altLang="en-US" sz="2400" b="1" dirty="0">
                <a:latin typeface="+mn-ea"/>
                <a:sym typeface="+mn-ea"/>
              </a:rPr>
              <a:t>马婷</a:t>
            </a:r>
            <a:r>
              <a:rPr lang="en-US" altLang="zh-CN" sz="2400" b="1" dirty="0">
                <a:latin typeface="+mn-ea"/>
                <a:sym typeface="+mn-ea"/>
              </a:rPr>
              <a:t>    </a:t>
            </a:r>
            <a:r>
              <a:rPr lang="zh-CN" altLang="en-US" sz="2400" b="1" dirty="0">
                <a:latin typeface="+mn-ea"/>
                <a:sym typeface="+mn-ea"/>
              </a:rPr>
              <a:t>人大附中航天城校区</a:t>
            </a:r>
          </a:p>
          <a:p>
            <a:pPr marL="0" indent="0">
              <a:buNone/>
            </a:pP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charset="0"/>
              </a:rPr>
              <a:t> </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charset="0"/>
              </a:rPr>
              <a:t>（</a:t>
            </a:r>
            <a:r>
              <a:rPr lang="zh-CN" altLang="en-US" sz="2400" dirty="0">
                <a:solidFill>
                  <a:schemeClr val="tx1"/>
                </a:solidFill>
                <a:latin typeface="仿宋" panose="02010609060101010101" pitchFamily="49" charset="-122"/>
                <a:ea typeface="仿宋" panose="02010609060101010101" pitchFamily="49" charset="-122"/>
                <a:cs typeface="微软雅黑" panose="020B0503020204020204" pitchFamily="34" charset="-122"/>
                <a:sym typeface="字魂59号-创粗黑" charset="0"/>
              </a:rPr>
              <a:t>按姓氏拼音顺序）</a:t>
            </a:r>
            <a:r>
              <a:rPr lang="zh-CN" altLang="en-US" sz="2400" dirty="0">
                <a:solidFill>
                  <a:srgbClr val="FFFFFF"/>
                </a:solidFill>
                <a:latin typeface="仿宋" panose="02010609060101010101" pitchFamily="49" charset="-122"/>
                <a:ea typeface="仿宋" panose="02010609060101010101" pitchFamily="49" charset="-122"/>
                <a:cs typeface="微软雅黑" panose="020B0503020204020204" pitchFamily="34" charset="-122"/>
                <a:sym typeface="字魂59号-创粗黑" charset="0"/>
              </a:rPr>
              <a:t> </a:t>
            </a:r>
            <a:endParaRPr lang="zh-CN" altLang="en-US" sz="2400" b="1" dirty="0">
              <a:latin typeface="+mn-ea"/>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latin typeface="Times" pitchFamily="2" charset="0"/>
              </a:rPr>
              <a:t>42</a:t>
            </a:r>
            <a:r>
              <a:rPr lang="zh-CN" altLang="en-US" sz="3600" b="1" dirty="0">
                <a:latin typeface="Times" pitchFamily="2" charset="0"/>
              </a:rPr>
              <a:t>题：解释部分分数设置</a:t>
            </a:r>
          </a:p>
        </p:txBody>
      </p:sp>
      <p:sp>
        <p:nvSpPr>
          <p:cNvPr id="4" name="内容占位符 2"/>
          <p:cNvSpPr txBox="1"/>
          <p:nvPr/>
        </p:nvSpPr>
        <p:spPr>
          <a:xfrm>
            <a:off x="479214" y="5517382"/>
            <a:ext cx="10978951" cy="1254122"/>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a:solidFill>
                  <a:srgbClr val="FF0000"/>
                </a:solidFill>
                <a:latin typeface="Times" pitchFamily="2" charset="0"/>
              </a:rPr>
              <a:t>【</a:t>
            </a:r>
            <a:r>
              <a:rPr kumimoji="1" lang="zh-CN" altLang="en-US" sz="3200" dirty="0">
                <a:solidFill>
                  <a:srgbClr val="FF0000"/>
                </a:solidFill>
                <a:latin typeface="Times" pitchFamily="2" charset="0"/>
              </a:rPr>
              <a:t>特别提示</a:t>
            </a:r>
            <a:r>
              <a:rPr kumimoji="1" lang="en-US" altLang="zh-CN" sz="3200" dirty="0">
                <a:solidFill>
                  <a:srgbClr val="FF0000"/>
                </a:solidFill>
                <a:latin typeface="Times" pitchFamily="2" charset="0"/>
              </a:rPr>
              <a:t>】</a:t>
            </a:r>
            <a:r>
              <a:rPr kumimoji="1" lang="zh-CN" altLang="en-US" sz="3200" dirty="0">
                <a:solidFill>
                  <a:srgbClr val="FF0000"/>
                </a:solidFill>
                <a:latin typeface="Times" pitchFamily="2" charset="0"/>
              </a:rPr>
              <a:t>划线</a:t>
            </a:r>
            <a:r>
              <a:rPr kumimoji="1" lang="en-US" altLang="zh-CN" sz="3200" dirty="0">
                <a:solidFill>
                  <a:srgbClr val="FF0000"/>
                </a:solidFill>
                <a:latin typeface="Times" pitchFamily="2" charset="0"/>
              </a:rPr>
              <a:t>1</a:t>
            </a:r>
            <a:r>
              <a:rPr kumimoji="1" lang="zh-CN" altLang="en-US" sz="3200" dirty="0">
                <a:solidFill>
                  <a:srgbClr val="FF0000"/>
                </a:solidFill>
                <a:latin typeface="Times" pitchFamily="2" charset="0"/>
              </a:rPr>
              <a:t>分；解释</a:t>
            </a:r>
            <a:r>
              <a:rPr kumimoji="1" lang="en-US" altLang="zh-CN" sz="3200" dirty="0">
                <a:solidFill>
                  <a:srgbClr val="FF0000"/>
                </a:solidFill>
                <a:latin typeface="Times" pitchFamily="2" charset="0"/>
              </a:rPr>
              <a:t>2</a:t>
            </a:r>
            <a:r>
              <a:rPr kumimoji="1" lang="zh-CN" altLang="en-US" sz="3200" dirty="0">
                <a:solidFill>
                  <a:srgbClr val="FF0000"/>
                </a:solidFill>
                <a:latin typeface="Times" pitchFamily="2" charset="0"/>
              </a:rPr>
              <a:t>分；单独给分，无需匹配。</a:t>
            </a:r>
          </a:p>
        </p:txBody>
      </p:sp>
      <p:sp>
        <p:nvSpPr>
          <p:cNvPr id="7" name="内容占位符 6"/>
          <p:cNvSpPr>
            <a:spLocks noGrp="1"/>
          </p:cNvSpPr>
          <p:nvPr>
            <p:ph sz="half" idx="1"/>
          </p:nvPr>
        </p:nvSpPr>
        <p:spPr/>
        <p:txBody>
          <a:bodyPr/>
          <a:lstStyle/>
          <a:p>
            <a:endParaRPr lang="zh-CN" altLang="en-US"/>
          </a:p>
        </p:txBody>
      </p:sp>
      <p:graphicFrame>
        <p:nvGraphicFramePr>
          <p:cNvPr id="9" name="图示 8"/>
          <p:cNvGraphicFramePr/>
          <p:nvPr/>
        </p:nvGraphicFramePr>
        <p:xfrm>
          <a:off x="406986" y="1772935"/>
          <a:ext cx="10888849" cy="4150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3670" y="1354455"/>
            <a:ext cx="12035790" cy="1176655"/>
          </a:xfrm>
        </p:spPr>
        <p:txBody>
          <a:bodyPr>
            <a:normAutofit/>
          </a:bodyPr>
          <a:lstStyle/>
          <a:p>
            <a:pPr marL="0" indent="0" algn="l">
              <a:buNone/>
            </a:pPr>
            <a:r>
              <a:rPr kumimoji="1" lang="en-GB" altLang="zh-CN" sz="2200" dirty="0">
                <a:latin typeface="Times" pitchFamily="2" charset="0"/>
              </a:rPr>
              <a:t>42.Please decide which part is false in the following statement, then underline it and explain why.</a:t>
            </a:r>
          </a:p>
          <a:p>
            <a:pPr algn="l"/>
            <a:r>
              <a:rPr kumimoji="1" lang="en-GB" altLang="zh-CN" sz="2200" b="1" i="1" dirty="0">
                <a:latin typeface="Times" pitchFamily="2" charset="0"/>
              </a:rPr>
              <a:t>When something novel happens, the dopamine system of the brain is activated to make us feel happy.</a:t>
            </a:r>
          </a:p>
        </p:txBody>
      </p:sp>
      <p:sp>
        <p:nvSpPr>
          <p:cNvPr id="20" name="内容占位符 2"/>
          <p:cNvSpPr>
            <a:spLocks noGrp="1"/>
          </p:cNvSpPr>
          <p:nvPr/>
        </p:nvSpPr>
        <p:spPr>
          <a:xfrm>
            <a:off x="47625" y="2997200"/>
            <a:ext cx="11824970" cy="314769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lvl="0" indent="266700" algn="just">
              <a:spcBef>
                <a:spcPts val="0"/>
              </a:spcBef>
              <a:buNone/>
            </a:pPr>
            <a:endParaRPr kumimoji="1" lang="zh-CN" altLang="en-US" dirty="0"/>
          </a:p>
        </p:txBody>
      </p:sp>
      <p:sp>
        <p:nvSpPr>
          <p:cNvPr id="21" name="内容占位符 2"/>
          <p:cNvSpPr>
            <a:spLocks noGrp="1"/>
          </p:cNvSpPr>
          <p:nvPr/>
        </p:nvSpPr>
        <p:spPr>
          <a:xfrm>
            <a:off x="47625" y="2637155"/>
            <a:ext cx="11824970" cy="314769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00000"/>
              </a:lnSpc>
              <a:spcBef>
                <a:spcPct val="20000"/>
              </a:spcBef>
              <a:buClrTx/>
              <a:buSzTx/>
              <a:buNone/>
            </a:pPr>
            <a:r>
              <a:rPr kumimoji="1" lang="en-GB" altLang="zh-CN" sz="2200" dirty="0">
                <a:latin typeface="Times" pitchFamily="2" charset="0"/>
              </a:rPr>
              <a:t>(Para.</a:t>
            </a:r>
            <a:r>
              <a:rPr kumimoji="1" lang="en-US" altLang="en-GB" sz="2200" dirty="0">
                <a:latin typeface="Times" pitchFamily="2" charset="0"/>
              </a:rPr>
              <a:t>3</a:t>
            </a:r>
            <a:r>
              <a:rPr kumimoji="1" lang="en-GB" altLang="zh-CN" sz="2200" dirty="0">
                <a:latin typeface="Times" pitchFamily="2" charset="0"/>
              </a:rPr>
              <a:t>)</a:t>
            </a:r>
            <a:r>
              <a:rPr kumimoji="1" lang="en-US" altLang="en-GB" sz="2200" dirty="0">
                <a:latin typeface="Times" pitchFamily="2" charset="0"/>
              </a:rPr>
              <a:t>...</a:t>
            </a:r>
            <a:r>
              <a:rPr kumimoji="1" lang="en-GB" altLang="zh-CN" sz="2200" dirty="0">
                <a:latin typeface="Times" pitchFamily="2" charset="0"/>
              </a:rPr>
              <a:t>These positive effects of curiosity are deeply intertwined with our brain’s chemical responses. Research shows that </a:t>
            </a:r>
            <a:r>
              <a:rPr kumimoji="1" lang="en-GB" altLang="zh-CN" sz="2200" dirty="0">
                <a:solidFill>
                  <a:schemeClr val="tx1"/>
                </a:solidFill>
                <a:latin typeface="Times" pitchFamily="2" charset="0"/>
              </a:rPr>
              <a:t>brain’s</a:t>
            </a:r>
            <a:r>
              <a:rPr kumimoji="1" lang="en-GB" altLang="zh-CN" sz="2200" dirty="0">
                <a:solidFill>
                  <a:srgbClr val="FF0000"/>
                </a:solidFill>
                <a:latin typeface="Times" pitchFamily="2" charset="0"/>
              </a:rPr>
              <a:t> dopamine system</a:t>
            </a:r>
            <a:r>
              <a:rPr kumimoji="1" lang="en-GB" altLang="zh-CN" sz="2200" dirty="0">
                <a:latin typeface="Times" pitchFamily="2" charset="0"/>
              </a:rPr>
              <a:t> is activated when </a:t>
            </a:r>
            <a:r>
              <a:rPr kumimoji="1" lang="en-GB" altLang="zh-CN" sz="2200" dirty="0">
                <a:solidFill>
                  <a:srgbClr val="FF0000"/>
                </a:solidFill>
                <a:latin typeface="Times" pitchFamily="2" charset="0"/>
              </a:rPr>
              <a:t>something novel happens.</a:t>
            </a:r>
            <a:r>
              <a:rPr kumimoji="1" lang="en-GB" altLang="zh-CN" sz="2200" dirty="0">
                <a:latin typeface="Times" pitchFamily="2" charset="0"/>
              </a:rPr>
              <a:t> </a:t>
            </a:r>
            <a:r>
              <a:rPr kumimoji="1" lang="en-GB" altLang="zh-CN" sz="2200" b="1" dirty="0">
                <a:solidFill>
                  <a:srgbClr val="FF0000"/>
                </a:solidFill>
                <a:latin typeface="Times" pitchFamily="2" charset="0"/>
              </a:rPr>
              <a:t>Rather than produce pleasure,</a:t>
            </a:r>
            <a:r>
              <a:rPr kumimoji="1" lang="en-GB" altLang="zh-CN" sz="2200" dirty="0">
                <a:latin typeface="Times" pitchFamily="2" charset="0"/>
              </a:rPr>
              <a:t> dopamine actually </a:t>
            </a:r>
            <a:r>
              <a:rPr kumimoji="1" lang="en-GB" altLang="zh-CN" sz="2200" dirty="0">
                <a:solidFill>
                  <a:srgbClr val="FF0000"/>
                </a:solidFill>
                <a:latin typeface="Times" pitchFamily="2" charset="0"/>
              </a:rPr>
              <a:t>stimulates our longing to continue the activity, in this case the desire to find out more. </a:t>
            </a:r>
            <a:r>
              <a:rPr kumimoji="1" lang="en-GB" altLang="zh-CN" sz="2200" dirty="0">
                <a:latin typeface="Times" pitchFamily="2" charset="0"/>
              </a:rPr>
              <a:t>It’s easy to see how this brain chemistry has helped us.</a:t>
            </a:r>
          </a:p>
        </p:txBody>
      </p:sp>
      <p:sp>
        <p:nvSpPr>
          <p:cNvPr id="23" name="矩形 22"/>
          <p:cNvSpPr/>
          <p:nvPr/>
        </p:nvSpPr>
        <p:spPr>
          <a:xfrm>
            <a:off x="3927430" y="4216082"/>
            <a:ext cx="2484755" cy="882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Dopamine system is activated</a:t>
            </a:r>
          </a:p>
        </p:txBody>
      </p:sp>
      <p:sp>
        <p:nvSpPr>
          <p:cNvPr id="24" name="矩形 23"/>
          <p:cNvSpPr/>
          <p:nvPr/>
        </p:nvSpPr>
        <p:spPr>
          <a:xfrm>
            <a:off x="767803" y="4130039"/>
            <a:ext cx="2424430" cy="882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Something novel happens</a:t>
            </a:r>
          </a:p>
        </p:txBody>
      </p:sp>
      <p:sp>
        <p:nvSpPr>
          <p:cNvPr id="25" name="矩形 24"/>
          <p:cNvSpPr/>
          <p:nvPr/>
        </p:nvSpPr>
        <p:spPr>
          <a:xfrm>
            <a:off x="7284896" y="4211002"/>
            <a:ext cx="3179445" cy="855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Dopamine stimulates our longing</a:t>
            </a:r>
          </a:p>
        </p:txBody>
      </p:sp>
      <p:sp>
        <p:nvSpPr>
          <p:cNvPr id="26" name="右箭头 25"/>
          <p:cNvSpPr/>
          <p:nvPr/>
        </p:nvSpPr>
        <p:spPr>
          <a:xfrm>
            <a:off x="3374795" y="4565484"/>
            <a:ext cx="431800"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6632494" y="4583708"/>
            <a:ext cx="431800"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14"/>
          <p:cNvCxnSpPr>
            <a:cxnSpLocks/>
          </p:cNvCxnSpPr>
          <p:nvPr/>
        </p:nvCxnSpPr>
        <p:spPr>
          <a:xfrm>
            <a:off x="4958756" y="5265698"/>
            <a:ext cx="2520315" cy="77978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500619" y="5735812"/>
            <a:ext cx="3107055" cy="695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Dopamine makes us feel happy </a:t>
            </a:r>
          </a:p>
        </p:txBody>
      </p:sp>
      <p:sp>
        <p:nvSpPr>
          <p:cNvPr id="31" name="乘号 15"/>
          <p:cNvSpPr/>
          <p:nvPr/>
        </p:nvSpPr>
        <p:spPr>
          <a:xfrm>
            <a:off x="6113936" y="5461000"/>
            <a:ext cx="720090" cy="6477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25" grpId="0" bldLvl="0" animBg="1"/>
      <p:bldP spid="26" grpId="0" bldLvl="0" animBg="1"/>
      <p:bldP spid="28" grpId="0" bldLvl="0" animBg="1"/>
      <p:bldP spid="30" grpId="0" bldLvl="0" animBg="1"/>
      <p:bldP spid="31"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3670" y="1354455"/>
            <a:ext cx="12035790" cy="1176655"/>
          </a:xfrm>
        </p:spPr>
        <p:txBody>
          <a:bodyPr>
            <a:normAutofit lnSpcReduction="10000"/>
          </a:bodyPr>
          <a:lstStyle/>
          <a:p>
            <a:pPr marL="0" indent="0" algn="l">
              <a:buNone/>
            </a:pPr>
            <a:r>
              <a:rPr kumimoji="1" lang="en-GB" altLang="zh-CN" sz="2200" dirty="0">
                <a:latin typeface="Times" pitchFamily="2" charset="0"/>
              </a:rPr>
              <a:t>42.Please decide which part is false in the following statement, then underline it and explain why.</a:t>
            </a:r>
          </a:p>
          <a:p>
            <a:pPr algn="l"/>
            <a:r>
              <a:rPr kumimoji="1" lang="en-US" altLang="en-US" dirty="0"/>
              <a:t></a:t>
            </a:r>
            <a:r>
              <a:rPr kumimoji="1" lang="en-GB" altLang="zh-CN" sz="2200" b="1" i="1" dirty="0">
                <a:latin typeface="Times" pitchFamily="2" charset="0"/>
              </a:rPr>
              <a:t>When something novel happens, the dopamine system of the brain is activated to make us feel happy.</a:t>
            </a:r>
          </a:p>
        </p:txBody>
      </p:sp>
      <p:sp>
        <p:nvSpPr>
          <p:cNvPr id="20" name="内容占位符 2"/>
          <p:cNvSpPr>
            <a:spLocks noGrp="1"/>
          </p:cNvSpPr>
          <p:nvPr/>
        </p:nvSpPr>
        <p:spPr>
          <a:xfrm>
            <a:off x="47625" y="2997200"/>
            <a:ext cx="11824970" cy="314769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lvl="0" indent="266700" algn="just">
              <a:spcBef>
                <a:spcPts val="0"/>
              </a:spcBef>
              <a:buNone/>
            </a:pPr>
            <a:endParaRPr kumimoji="1" lang="zh-CN" altLang="en-US" dirty="0"/>
          </a:p>
        </p:txBody>
      </p:sp>
      <p:sp>
        <p:nvSpPr>
          <p:cNvPr id="21" name="内容占位符 2"/>
          <p:cNvSpPr>
            <a:spLocks noGrp="1"/>
          </p:cNvSpPr>
          <p:nvPr/>
        </p:nvSpPr>
        <p:spPr>
          <a:xfrm>
            <a:off x="479425" y="2636520"/>
            <a:ext cx="11824970" cy="314769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00000"/>
              </a:lnSpc>
              <a:spcBef>
                <a:spcPct val="20000"/>
              </a:spcBef>
              <a:buClrTx/>
              <a:buSzTx/>
              <a:buNone/>
            </a:pPr>
            <a:r>
              <a:rPr kumimoji="1" lang="en-GB" altLang="zh-CN" dirty="0">
                <a:solidFill>
                  <a:schemeClr val="tx1"/>
                </a:solidFill>
                <a:latin typeface="Times" pitchFamily="2" charset="0"/>
              </a:rPr>
              <a:t>(Para.2)</a:t>
            </a:r>
            <a:r>
              <a:rPr kumimoji="1" lang="en-US" altLang="en-GB" dirty="0">
                <a:solidFill>
                  <a:schemeClr val="tx1"/>
                </a:solidFill>
                <a:latin typeface="Times" pitchFamily="2" charset="0"/>
              </a:rPr>
              <a:t>...</a:t>
            </a:r>
            <a:r>
              <a:rPr kumimoji="1" lang="en-GB" altLang="zh-CN" dirty="0">
                <a:solidFill>
                  <a:schemeClr val="tx1"/>
                </a:solidFill>
                <a:latin typeface="Times" pitchFamily="2" charset="0"/>
              </a:rPr>
              <a:t>These positive effects of curiosity are deeply intertwined with our brain’s chemical responses. Research shows that brain’s dopamine system is activated when something novel happens. Rather than produce pleasure, dopamine actually stimulates our longing to continue the activity, in this case the desire to find out more. It’s easy to see how this brain chemistry has helped us.</a:t>
            </a:r>
          </a:p>
        </p:txBody>
      </p:sp>
      <p:sp>
        <p:nvSpPr>
          <p:cNvPr id="4" name="内容占位符 2"/>
          <p:cNvSpPr>
            <a:spLocks noGrp="1"/>
          </p:cNvSpPr>
          <p:nvPr/>
        </p:nvSpPr>
        <p:spPr>
          <a:xfrm>
            <a:off x="191135" y="4725035"/>
            <a:ext cx="12035790" cy="1995805"/>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kumimoji="1" lang="en-GB" altLang="zh-CN" sz="2200" b="1" i="1" dirty="0">
                <a:latin typeface="Times" pitchFamily="2" charset="0"/>
              </a:rPr>
              <a:t>When something novel happens, the dopamine system of the brain is activated to make us feel happy.</a:t>
            </a:r>
          </a:p>
          <a:p>
            <a:pPr marL="0" indent="0" algn="l">
              <a:buNone/>
            </a:pPr>
            <a:r>
              <a:rPr kumimoji="1" lang="en-US" altLang="en-GB" sz="2200" dirty="0">
                <a:latin typeface="Times" pitchFamily="2" charset="0"/>
                <a:sym typeface="+mn-ea"/>
              </a:rPr>
              <a:t>     </a:t>
            </a:r>
            <a:r>
              <a:rPr kumimoji="1" lang="en-US" altLang="en-GB" sz="2200" dirty="0">
                <a:latin typeface="Times" pitchFamily="2" charset="0"/>
              </a:rPr>
              <a:t>When something novel happens, the dopamine systems of the brain is activated to </a:t>
            </a:r>
            <a:r>
              <a:rPr kumimoji="1" lang="en-US" altLang="en-GB" sz="2200" b="1" dirty="0">
                <a:latin typeface="Times" pitchFamily="2" charset="0"/>
              </a:rPr>
              <a:t>stimulate our        longing to continue the activity /our desire to find out more. </a:t>
            </a:r>
          </a:p>
        </p:txBody>
      </p:sp>
      <p:cxnSp>
        <p:nvCxnSpPr>
          <p:cNvPr id="5" name="直接连接符 4"/>
          <p:cNvCxnSpPr/>
          <p:nvPr/>
        </p:nvCxnSpPr>
        <p:spPr>
          <a:xfrm>
            <a:off x="9912078" y="5156835"/>
            <a:ext cx="165608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50908" y="5445125"/>
            <a:ext cx="86423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60980" y="1412967"/>
            <a:ext cx="12182841" cy="635598"/>
          </a:xfrm>
        </p:spPr>
        <p:txBody>
          <a:bodyPr/>
          <a:lstStyle/>
          <a:p>
            <a:r>
              <a:rPr lang="en-US" altLang="zh-CN" b="1" dirty="0">
                <a:solidFill>
                  <a:srgbClr val="00B050"/>
                </a:solidFill>
                <a:sym typeface="+mn-ea"/>
              </a:rPr>
              <a:t> </a:t>
            </a:r>
            <a:r>
              <a:rPr lang="zh-CN" altLang="en-US" b="1" dirty="0">
                <a:solidFill>
                  <a:srgbClr val="00B050"/>
                </a:solidFill>
                <a:sym typeface="+mn-ea"/>
              </a:rPr>
              <a:t>其他正确的划线方法，得</a:t>
            </a:r>
            <a:r>
              <a:rPr lang="en-US" altLang="zh-CN" b="1" dirty="0">
                <a:solidFill>
                  <a:srgbClr val="00B050"/>
                </a:solidFill>
                <a:sym typeface="+mn-ea"/>
              </a:rPr>
              <a:t>+1</a:t>
            </a:r>
            <a:r>
              <a:rPr lang="zh-CN" altLang="en-US" b="1" dirty="0">
                <a:solidFill>
                  <a:srgbClr val="00B050"/>
                </a:solidFill>
                <a:sym typeface="+mn-ea"/>
              </a:rPr>
              <a:t>分</a:t>
            </a:r>
            <a:endParaRPr lang="zh-CN" altLang="en-US"/>
          </a:p>
        </p:txBody>
      </p:sp>
      <p:pic>
        <p:nvPicPr>
          <p:cNvPr id="4" name="内容占位符 3"/>
          <p:cNvPicPr>
            <a:picLocks noGrp="1" noChangeAspect="1"/>
          </p:cNvPicPr>
          <p:nvPr>
            <p:ph idx="1"/>
            <p:custDataLst>
              <p:tags r:id="rId1"/>
            </p:custDataLst>
          </p:nvPr>
        </p:nvPicPr>
        <p:blipFill>
          <a:blip r:embed="rId4"/>
          <a:stretch>
            <a:fillRect/>
          </a:stretch>
        </p:blipFill>
        <p:spPr>
          <a:xfrm>
            <a:off x="695325" y="2420620"/>
            <a:ext cx="10134600" cy="75247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714375" y="3644900"/>
            <a:ext cx="10115550" cy="8191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74381" y="1340897"/>
            <a:ext cx="11953328" cy="1080120"/>
          </a:xfrm>
        </p:spPr>
        <p:txBody>
          <a:bodyPr>
            <a:noAutofit/>
          </a:bodyPr>
          <a:lstStyle/>
          <a:p>
            <a:pPr marL="0" algn="l">
              <a:buClrTx/>
              <a:buSzTx/>
              <a:buFontTx/>
              <a:buNone/>
            </a:pPr>
            <a:r>
              <a:rPr lang="zh-CN" altLang="en-US" sz="2800" b="1" dirty="0">
                <a:solidFill>
                  <a:srgbClr val="00B050"/>
                </a:solidFill>
                <a:cs typeface="+mj-cs"/>
              </a:rPr>
              <a:t>解释部分满分</a:t>
            </a:r>
            <a:r>
              <a:rPr lang="en-US" altLang="zh-CN" sz="2800" b="1" dirty="0">
                <a:solidFill>
                  <a:srgbClr val="00B050"/>
                </a:solidFill>
                <a:cs typeface="+mj-cs"/>
              </a:rPr>
              <a:t>+2</a:t>
            </a:r>
            <a:endParaRPr lang="zh-CN" altLang="en-US" sz="2800" b="1" dirty="0">
              <a:solidFill>
                <a:srgbClr val="00B050"/>
              </a:solidFill>
              <a:cs typeface="+mj-cs"/>
            </a:endParaRPr>
          </a:p>
        </p:txBody>
      </p:sp>
      <p:pic>
        <p:nvPicPr>
          <p:cNvPr id="2" name="图片 1"/>
          <p:cNvPicPr>
            <a:picLocks noChangeAspect="1"/>
          </p:cNvPicPr>
          <p:nvPr>
            <p:custDataLst>
              <p:tags r:id="rId1"/>
            </p:custDataLst>
          </p:nvPr>
        </p:nvPicPr>
        <p:blipFill>
          <a:blip r:embed="rId3"/>
          <a:stretch>
            <a:fillRect/>
          </a:stretch>
        </p:blipFill>
        <p:spPr>
          <a:xfrm>
            <a:off x="335280" y="2132965"/>
            <a:ext cx="10200640" cy="27565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07368" y="1460981"/>
            <a:ext cx="11953328" cy="743883"/>
          </a:xfrm>
        </p:spPr>
        <p:txBody>
          <a:bodyPr>
            <a:noAutofit/>
          </a:bodyPr>
          <a:lstStyle/>
          <a:p>
            <a:pPr marL="0" indent="0">
              <a:buNone/>
            </a:pPr>
            <a:r>
              <a:rPr kumimoji="1" lang="zh-CN" altLang="en-US" sz="3200" dirty="0">
                <a:solidFill>
                  <a:srgbClr val="FF0000"/>
                </a:solidFill>
                <a:latin typeface="Times" pitchFamily="2" charset="0"/>
                <a:cs typeface="Times New Roman" panose="02020603050405020304" charset="0"/>
              </a:rPr>
              <a:t>解释部分无关冗余</a:t>
            </a:r>
            <a:r>
              <a:rPr kumimoji="1" lang="en-US" altLang="zh-CN" sz="3200" dirty="0">
                <a:solidFill>
                  <a:srgbClr val="FF0000"/>
                </a:solidFill>
                <a:latin typeface="Times" pitchFamily="2" charset="0"/>
                <a:cs typeface="Times New Roman" panose="02020603050405020304" charset="0"/>
              </a:rPr>
              <a:t>+1.5</a:t>
            </a:r>
            <a:endParaRPr kumimoji="1" lang="zh-CN" altLang="en-US" sz="3200" dirty="0">
              <a:solidFill>
                <a:srgbClr val="FF0000"/>
              </a:solidFill>
              <a:latin typeface="Times" pitchFamily="2" charset="0"/>
              <a:cs typeface="Times New Roman" panose="02020603050405020304" charset="0"/>
            </a:endParaRPr>
          </a:p>
          <a:p>
            <a:pPr marL="0" indent="0">
              <a:buNone/>
            </a:pPr>
            <a:endParaRPr kumimoji="1" lang="zh-CN" altLang="en-US" sz="3200" dirty="0">
              <a:solidFill>
                <a:srgbClr val="FF0000"/>
              </a:solidFill>
              <a:latin typeface="+mn-lt"/>
              <a:cs typeface="Times New Roman" panose="02020603050405020304" charset="0"/>
            </a:endParaRPr>
          </a:p>
        </p:txBody>
      </p:sp>
      <p:pic>
        <p:nvPicPr>
          <p:cNvPr id="4" name="图片 3"/>
          <p:cNvPicPr>
            <a:picLocks noChangeAspect="1"/>
          </p:cNvPicPr>
          <p:nvPr>
            <p:custDataLst>
              <p:tags r:id="rId1"/>
            </p:custDataLst>
          </p:nvPr>
        </p:nvPicPr>
        <p:blipFill>
          <a:blip r:embed="rId3"/>
          <a:stretch>
            <a:fillRect/>
          </a:stretch>
        </p:blipFill>
        <p:spPr>
          <a:xfrm>
            <a:off x="262890" y="2420620"/>
            <a:ext cx="11857355" cy="2808605"/>
          </a:xfrm>
          <a:prstGeom prst="rect">
            <a:avLst/>
          </a:prstGeom>
        </p:spPr>
      </p:pic>
      <p:cxnSp>
        <p:nvCxnSpPr>
          <p:cNvPr id="5" name="直线连接符 2"/>
          <p:cNvCxnSpPr/>
          <p:nvPr/>
        </p:nvCxnSpPr>
        <p:spPr>
          <a:xfrm>
            <a:off x="1991437" y="4941059"/>
            <a:ext cx="65525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07368" y="1460981"/>
            <a:ext cx="11953328" cy="743883"/>
          </a:xfrm>
        </p:spPr>
        <p:txBody>
          <a:bodyPr>
            <a:noAutofit/>
          </a:bodyPr>
          <a:lstStyle/>
          <a:p>
            <a:pPr marL="0" indent="0">
              <a:buNone/>
            </a:pPr>
            <a:r>
              <a:rPr kumimoji="1" lang="zh-CN" altLang="en-US" sz="3200" dirty="0">
                <a:solidFill>
                  <a:srgbClr val="FF0000"/>
                </a:solidFill>
                <a:latin typeface="Times" pitchFamily="2" charset="0"/>
                <a:cs typeface="Times New Roman" panose="02020603050405020304" charset="0"/>
              </a:rPr>
              <a:t>解释部分语法错误 </a:t>
            </a:r>
            <a:r>
              <a:rPr kumimoji="1" lang="en-US" altLang="zh-CN" sz="3200" dirty="0">
                <a:solidFill>
                  <a:srgbClr val="FF0000"/>
                </a:solidFill>
                <a:latin typeface="Times" pitchFamily="2" charset="0"/>
                <a:cs typeface="Times New Roman" panose="02020603050405020304" charset="0"/>
              </a:rPr>
              <a:t>+1</a:t>
            </a:r>
            <a:endParaRPr kumimoji="1" lang="zh-CN" altLang="en-US" sz="3200" dirty="0">
              <a:solidFill>
                <a:srgbClr val="FF0000"/>
              </a:solidFill>
              <a:latin typeface="+mn-lt"/>
              <a:cs typeface="Times New Roman" panose="02020603050405020304" charset="0"/>
            </a:endParaRPr>
          </a:p>
        </p:txBody>
      </p:sp>
      <p:pic>
        <p:nvPicPr>
          <p:cNvPr id="2" name="图片 1"/>
          <p:cNvPicPr>
            <a:picLocks noChangeAspect="1"/>
          </p:cNvPicPr>
          <p:nvPr>
            <p:custDataLst>
              <p:tags r:id="rId1"/>
            </p:custDataLst>
          </p:nvPr>
        </p:nvPicPr>
        <p:blipFill>
          <a:blip r:embed="rId3"/>
          <a:stretch>
            <a:fillRect/>
          </a:stretch>
        </p:blipFill>
        <p:spPr>
          <a:xfrm>
            <a:off x="262890" y="2420620"/>
            <a:ext cx="11068050" cy="2486025"/>
          </a:xfrm>
          <a:prstGeom prst="rect">
            <a:avLst/>
          </a:prstGeom>
        </p:spPr>
      </p:pic>
      <p:cxnSp>
        <p:nvCxnSpPr>
          <p:cNvPr id="6" name="直线连接符 2"/>
          <p:cNvCxnSpPr/>
          <p:nvPr/>
        </p:nvCxnSpPr>
        <p:spPr>
          <a:xfrm>
            <a:off x="947814" y="3663632"/>
            <a:ext cx="3023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2"/>
          <p:cNvCxnSpPr/>
          <p:nvPr/>
        </p:nvCxnSpPr>
        <p:spPr>
          <a:xfrm>
            <a:off x="961102" y="4797152"/>
            <a:ext cx="2808605" cy="8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07368" y="1460981"/>
            <a:ext cx="11953328" cy="743883"/>
          </a:xfrm>
        </p:spPr>
        <p:txBody>
          <a:bodyPr>
            <a:noAutofit/>
          </a:bodyPr>
          <a:lstStyle/>
          <a:p>
            <a:pPr marL="0" indent="0">
              <a:buNone/>
            </a:pPr>
            <a:r>
              <a:rPr kumimoji="1" lang="zh-CN" altLang="en-US" sz="3200" dirty="0">
                <a:solidFill>
                  <a:srgbClr val="FF0000"/>
                </a:solidFill>
                <a:latin typeface="Times" pitchFamily="2" charset="0"/>
                <a:cs typeface="Times New Roman" panose="02020603050405020304" charset="0"/>
              </a:rPr>
              <a:t>解释部分答非所问</a:t>
            </a:r>
            <a:r>
              <a:rPr kumimoji="1" lang="en-US" altLang="zh-CN" sz="3200" dirty="0">
                <a:solidFill>
                  <a:srgbClr val="FF0000"/>
                </a:solidFill>
                <a:latin typeface="Times" pitchFamily="2" charset="0"/>
                <a:cs typeface="Times New Roman" panose="02020603050405020304" charset="0"/>
              </a:rPr>
              <a:t>  0</a:t>
            </a:r>
            <a:r>
              <a:rPr kumimoji="1" lang="zh-CN" altLang="en-US" sz="3200" dirty="0">
                <a:solidFill>
                  <a:srgbClr val="FF0000"/>
                </a:solidFill>
                <a:latin typeface="Times" pitchFamily="2" charset="0"/>
                <a:cs typeface="Times New Roman" panose="02020603050405020304" charset="0"/>
              </a:rPr>
              <a:t>分</a:t>
            </a:r>
            <a:endParaRPr kumimoji="1" lang="en-US" altLang="zh-CN" sz="3200" dirty="0">
              <a:solidFill>
                <a:srgbClr val="FF0000"/>
              </a:solidFill>
              <a:latin typeface="Times" pitchFamily="2" charset="0"/>
              <a:cs typeface="Times New Roman" panose="02020603050405020304" charset="0"/>
            </a:endParaRPr>
          </a:p>
        </p:txBody>
      </p:sp>
      <p:pic>
        <p:nvPicPr>
          <p:cNvPr id="2" name="图片 1"/>
          <p:cNvPicPr>
            <a:picLocks noChangeAspect="1"/>
          </p:cNvPicPr>
          <p:nvPr>
            <p:custDataLst>
              <p:tags r:id="rId1"/>
            </p:custDataLst>
          </p:nvPr>
        </p:nvPicPr>
        <p:blipFill>
          <a:blip r:embed="rId4"/>
          <a:stretch>
            <a:fillRect/>
          </a:stretch>
        </p:blipFill>
        <p:spPr>
          <a:xfrm>
            <a:off x="480060" y="2132965"/>
            <a:ext cx="10798810" cy="2109470"/>
          </a:xfrm>
          <a:prstGeom prst="rect">
            <a:avLst/>
          </a:prstGeom>
        </p:spPr>
      </p:pic>
      <p:pic>
        <p:nvPicPr>
          <p:cNvPr id="6" name="图片 5"/>
          <p:cNvPicPr>
            <a:picLocks noChangeAspect="1"/>
          </p:cNvPicPr>
          <p:nvPr>
            <p:custDataLst>
              <p:tags r:id="rId2"/>
            </p:custDataLst>
          </p:nvPr>
        </p:nvPicPr>
        <p:blipFill>
          <a:blip r:embed="rId5"/>
          <a:stretch>
            <a:fillRect/>
          </a:stretch>
        </p:blipFill>
        <p:spPr>
          <a:xfrm>
            <a:off x="335280" y="4436745"/>
            <a:ext cx="10859135" cy="19526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917065"/>
            <a:ext cx="12192000" cy="3125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矩形 5"/>
          <p:cNvSpPr/>
          <p:nvPr/>
        </p:nvSpPr>
        <p:spPr>
          <a:xfrm>
            <a:off x="-24765" y="2204720"/>
            <a:ext cx="12192000" cy="2380615"/>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主标题"/>
          <p:cNvSpPr>
            <a:spLocks noChangeArrowheads="1" noChangeShapeType="1" noTextEdit="1"/>
          </p:cNvSpPr>
          <p:nvPr/>
        </p:nvSpPr>
        <p:spPr bwMode="auto">
          <a:xfrm>
            <a:off x="2188693" y="2997352"/>
            <a:ext cx="7916809" cy="824842"/>
          </a:xfrm>
          <a:prstGeom prst="rect">
            <a:avLst/>
          </a:prstGeom>
        </p:spPr>
        <p:txBody>
          <a:bodyPr wrap="none" fromWordArt="1"/>
          <a:lstStyle/>
          <a:p>
            <a:pPr algn="ctr" fontAlgn="base">
              <a:spcBef>
                <a:spcPct val="0"/>
              </a:spcBef>
              <a:spcAft>
                <a:spcPct val="0"/>
              </a:spcAft>
            </a:pP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阅读表达</a:t>
            </a:r>
            <a:r>
              <a:rPr lang="en-US" altLang="zh-CN"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43</a:t>
            </a:r>
            <a:r>
              <a:rPr lang="zh-CN" altLang="en-US"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rPr>
              <a:t>题评分标准</a:t>
            </a:r>
            <a:endParaRPr lang="en-US" altLang="zh-CN" sz="4580" b="1" kern="10" spc="275" dirty="0">
              <a:solidFill>
                <a:prstClr val="white"/>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1" name="1"/>
          <p:cNvSpPr txBox="1">
            <a:spLocks noChangeArrowheads="1"/>
          </p:cNvSpPr>
          <p:nvPr>
            <p:custDataLst>
              <p:tags r:id="rId1"/>
            </p:custDataLst>
          </p:nvPr>
        </p:nvSpPr>
        <p:spPr bwMode="auto">
          <a:xfrm>
            <a:off x="2783632" y="3501008"/>
            <a:ext cx="9577064" cy="499624"/>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pPr>
            <a:endParaRPr lang="en-US" altLang="zh-CN" sz="2000" b="1" dirty="0">
              <a:solidFill>
                <a:prstClr val="white"/>
              </a:solidFill>
              <a:sym typeface="字魂59号-创粗黑" panose="00000500000000000000" pitchFamily="2" charset="-122"/>
            </a:endParaRPr>
          </a:p>
        </p:txBody>
      </p:sp>
      <p:sp>
        <p:nvSpPr>
          <p:cNvPr id="15" name="KSO_Shape"/>
          <p:cNvSpPr/>
          <p:nvPr/>
        </p:nvSpPr>
        <p:spPr bwMode="auto">
          <a:xfrm>
            <a:off x="1294765" y="5767705"/>
            <a:ext cx="292100" cy="20066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KSO_Shape"/>
          <p:cNvSpPr/>
          <p:nvPr/>
        </p:nvSpPr>
        <p:spPr bwMode="auto">
          <a:xfrm>
            <a:off x="2188845" y="5764530"/>
            <a:ext cx="242570" cy="206375"/>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7" name="KSO_Shape"/>
          <p:cNvSpPr/>
          <p:nvPr/>
        </p:nvSpPr>
        <p:spPr bwMode="auto">
          <a:xfrm>
            <a:off x="4771390" y="5756275"/>
            <a:ext cx="220345" cy="211455"/>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359" y="1578754"/>
            <a:ext cx="11589055" cy="701870"/>
          </a:xfrm>
        </p:spPr>
        <p:txBody>
          <a:bodyPr/>
          <a:lstStyle/>
          <a:p>
            <a:r>
              <a:rPr kumimoji="1" lang="zh-CN" altLang="en-US" dirty="0"/>
              <a:t>原则：先按照内容定档，再根据语言扣分，有</a:t>
            </a:r>
            <a:r>
              <a:rPr kumimoji="1" lang="en-US" altLang="zh-CN" dirty="0"/>
              <a:t>0.5</a:t>
            </a:r>
            <a:r>
              <a:rPr kumimoji="1" lang="zh-CN" altLang="en-US" dirty="0"/>
              <a:t>分档。</a:t>
            </a:r>
          </a:p>
        </p:txBody>
      </p:sp>
      <p:sp>
        <p:nvSpPr>
          <p:cNvPr id="3" name="内容占位符 2"/>
          <p:cNvSpPr>
            <a:spLocks noGrp="1"/>
          </p:cNvSpPr>
          <p:nvPr>
            <p:ph idx="1"/>
          </p:nvPr>
        </p:nvSpPr>
        <p:spPr/>
        <p:txBody>
          <a:bodyPr/>
          <a:lstStyle/>
          <a:p>
            <a:pPr marL="0" indent="0">
              <a:buNone/>
            </a:pPr>
            <a:endParaRPr kumimoji="1" lang="zh-CN" altLang="en-US" dirty="0"/>
          </a:p>
        </p:txBody>
      </p:sp>
      <p:graphicFrame>
        <p:nvGraphicFramePr>
          <p:cNvPr id="4" name="图示 3"/>
          <p:cNvGraphicFramePr/>
          <p:nvPr/>
        </p:nvGraphicFramePr>
        <p:xfrm>
          <a:off x="301471" y="2492896"/>
          <a:ext cx="11786833" cy="3164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2">
            <a:lum/>
          </a:blip>
          <a:srcRect/>
          <a:stretch>
            <a:fillRect l="-12000" r="-12000"/>
          </a:stretch>
        </a:blipFill>
        <a:effectLst/>
      </p:bgPr>
    </p:bg>
    <p:spTree>
      <p:nvGrpSpPr>
        <p:cNvPr id="1" name=""/>
        <p:cNvGrpSpPr/>
        <p:nvPr/>
      </p:nvGrpSpPr>
      <p:grpSpPr>
        <a:xfrm>
          <a:off x="0" y="0"/>
          <a:ext cx="0" cy="0"/>
          <a:chOff x="0" y="0"/>
          <a:chExt cx="0" cy="0"/>
        </a:xfrm>
      </p:grpSpPr>
      <p:sp>
        <p:nvSpPr>
          <p:cNvPr id="4" name="圆角矩形 3"/>
          <p:cNvSpPr/>
          <p:nvPr/>
        </p:nvSpPr>
        <p:spPr>
          <a:xfrm>
            <a:off x="515144" y="1459062"/>
            <a:ext cx="610618"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0" name="组合 19"/>
          <p:cNvGrpSpPr/>
          <p:nvPr>
            <p:custDataLst>
              <p:tags r:id="rId1"/>
            </p:custDataLst>
          </p:nvPr>
        </p:nvGrpSpPr>
        <p:grpSpPr>
          <a:xfrm>
            <a:off x="3215680" y="1950932"/>
            <a:ext cx="5124788" cy="3016530"/>
            <a:chOff x="3647100" y="1814498"/>
            <a:chExt cx="7020009" cy="3294972"/>
          </a:xfrm>
        </p:grpSpPr>
        <p:sp>
          <p:nvSpPr>
            <p:cNvPr id="6" name="矩形 5"/>
            <p:cNvSpPr/>
            <p:nvPr>
              <p:custDataLst>
                <p:tags r:id="rId2"/>
              </p:custDataLst>
            </p:nvPr>
          </p:nvSpPr>
          <p:spPr>
            <a:xfrm>
              <a:off x="3647100" y="1814499"/>
              <a:ext cx="936001" cy="6550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prstClr val="white"/>
                  </a:solidFill>
                  <a:latin typeface="黑体" panose="02010609060101010101" pitchFamily="49" charset="-122"/>
                  <a:ea typeface="黑体" panose="02010609060101010101" pitchFamily="49" charset="-122"/>
                  <a:sym typeface="字魂59号-创粗黑" panose="00000500000000000000" pitchFamily="2" charset="-122"/>
                </a:rPr>
                <a:t>1</a:t>
              </a:r>
              <a:endParaRPr lang="zh-CN" altLang="en-US" sz="2800" dirty="0">
                <a:solidFill>
                  <a:prstClr val="white"/>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7" name="矩形 6"/>
            <p:cNvSpPr/>
            <p:nvPr>
              <p:custDataLst>
                <p:tags r:id="rId3"/>
              </p:custDataLst>
            </p:nvPr>
          </p:nvSpPr>
          <p:spPr>
            <a:xfrm>
              <a:off x="4683474" y="1814498"/>
              <a:ext cx="5983635" cy="6550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30" dirty="0">
                  <a:solidFill>
                    <a:prstClr val="white"/>
                  </a:solidFill>
                  <a:latin typeface="字魂59号-创粗黑" panose="00000500000000000000" pitchFamily="2" charset="-122"/>
                  <a:ea typeface="字魂59号-创粗黑" panose="00000500000000000000" pitchFamily="2" charset="-122"/>
                  <a:cs typeface="华文黑体" pitchFamily="2" charset="-122"/>
                  <a:sym typeface="字魂59号-创粗黑" panose="00000500000000000000" pitchFamily="2" charset="-122"/>
                </a:rPr>
                <a:t> </a:t>
              </a:r>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第一部分</a:t>
              </a:r>
              <a:r>
                <a:rPr lang="en-US" altLang="zh-CN"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 </a:t>
              </a:r>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试题解读</a:t>
              </a:r>
              <a:endParaRPr lang="en-US" altLang="zh-CN"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endParaRPr>
            </a:p>
          </p:txBody>
        </p:sp>
        <p:sp>
          <p:nvSpPr>
            <p:cNvPr id="9" name="矩形 8"/>
            <p:cNvSpPr/>
            <p:nvPr>
              <p:custDataLst>
                <p:tags r:id="rId4"/>
              </p:custDataLst>
            </p:nvPr>
          </p:nvSpPr>
          <p:spPr>
            <a:xfrm>
              <a:off x="3647100" y="2694479"/>
              <a:ext cx="936001" cy="655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prstClr val="white"/>
                  </a:solidFill>
                  <a:latin typeface="黑体" panose="02010609060101010101" pitchFamily="49" charset="-122"/>
                  <a:ea typeface="黑体" panose="02010609060101010101" pitchFamily="49" charset="-122"/>
                  <a:sym typeface="字魂59号-创粗黑" panose="00000500000000000000" pitchFamily="2" charset="-122"/>
                </a:rPr>
                <a:t>2</a:t>
              </a:r>
              <a:endParaRPr lang="zh-CN" altLang="en-US" sz="2800" dirty="0">
                <a:solidFill>
                  <a:prstClr val="white"/>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0" name="矩形 9"/>
            <p:cNvSpPr/>
            <p:nvPr>
              <p:custDataLst>
                <p:tags r:id="rId5"/>
              </p:custDataLst>
            </p:nvPr>
          </p:nvSpPr>
          <p:spPr>
            <a:xfrm>
              <a:off x="4683474" y="2694479"/>
              <a:ext cx="5983635" cy="655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 第二部分</a:t>
              </a:r>
              <a:r>
                <a:rPr lang="en-US" altLang="zh-CN"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 </a:t>
              </a:r>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评分标准</a:t>
              </a:r>
            </a:p>
          </p:txBody>
        </p:sp>
        <p:sp>
          <p:nvSpPr>
            <p:cNvPr id="12" name="矩形 11"/>
            <p:cNvSpPr/>
            <p:nvPr>
              <p:custDataLst>
                <p:tags r:id="rId6"/>
              </p:custDataLst>
            </p:nvPr>
          </p:nvSpPr>
          <p:spPr>
            <a:xfrm>
              <a:off x="3647100" y="3574459"/>
              <a:ext cx="936001" cy="655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prstClr val="white"/>
                  </a:solidFill>
                  <a:latin typeface="黑体" panose="02010609060101010101" pitchFamily="49" charset="-122"/>
                  <a:ea typeface="黑体" panose="02010609060101010101" pitchFamily="49" charset="-122"/>
                  <a:sym typeface="字魂59号-创粗黑" panose="00000500000000000000" pitchFamily="2" charset="-122"/>
                </a:rPr>
                <a:t>3</a:t>
              </a:r>
              <a:endParaRPr lang="zh-CN" altLang="en-US" sz="2800" dirty="0">
                <a:solidFill>
                  <a:prstClr val="white"/>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3" name="矩形 12"/>
            <p:cNvSpPr/>
            <p:nvPr>
              <p:custDataLst>
                <p:tags r:id="rId7"/>
              </p:custDataLst>
            </p:nvPr>
          </p:nvSpPr>
          <p:spPr>
            <a:xfrm>
              <a:off x="4683474" y="3574459"/>
              <a:ext cx="5983635" cy="655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30" dirty="0">
                  <a:solidFill>
                    <a:prstClr val="white"/>
                  </a:solidFill>
                  <a:latin typeface="字魂59号-创粗黑" panose="00000500000000000000" pitchFamily="2" charset="-122"/>
                  <a:ea typeface="字魂59号-创粗黑" panose="00000500000000000000" pitchFamily="2" charset="-122"/>
                  <a:cs typeface="华文黑体" pitchFamily="2" charset="-122"/>
                  <a:sym typeface="字魂59号-创粗黑" panose="00000500000000000000" pitchFamily="2" charset="-122"/>
                </a:rPr>
                <a:t> </a:t>
              </a:r>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第三部分</a:t>
              </a:r>
              <a:r>
                <a:rPr lang="en-US" altLang="zh-CN"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 </a:t>
              </a:r>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讲评建议</a:t>
              </a:r>
            </a:p>
          </p:txBody>
        </p:sp>
        <p:sp>
          <p:nvSpPr>
            <p:cNvPr id="15" name="矩形 14"/>
            <p:cNvSpPr/>
            <p:nvPr>
              <p:custDataLst>
                <p:tags r:id="rId8"/>
              </p:custDataLst>
            </p:nvPr>
          </p:nvSpPr>
          <p:spPr>
            <a:xfrm>
              <a:off x="3647100" y="4454438"/>
              <a:ext cx="936001" cy="655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prstClr val="white"/>
                  </a:solidFill>
                  <a:latin typeface="黑体" panose="02010609060101010101" pitchFamily="49" charset="-122"/>
                  <a:ea typeface="黑体" panose="02010609060101010101" pitchFamily="49" charset="-122"/>
                  <a:sym typeface="字魂59号-创粗黑" panose="00000500000000000000" pitchFamily="2" charset="-122"/>
                </a:rPr>
                <a:t>4</a:t>
              </a:r>
              <a:endParaRPr lang="zh-CN" altLang="en-US" sz="2800" dirty="0">
                <a:solidFill>
                  <a:prstClr val="white"/>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6" name="矩形 15"/>
            <p:cNvSpPr/>
            <p:nvPr>
              <p:custDataLst>
                <p:tags r:id="rId9"/>
              </p:custDataLst>
            </p:nvPr>
          </p:nvSpPr>
          <p:spPr>
            <a:xfrm>
              <a:off x="4683474" y="4454438"/>
              <a:ext cx="5983635" cy="655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30" dirty="0">
                  <a:solidFill>
                    <a:prstClr val="white"/>
                  </a:solidFill>
                  <a:latin typeface="字魂59号-创粗黑" panose="00000500000000000000" pitchFamily="2" charset="-122"/>
                  <a:ea typeface="字魂59号-创粗黑" panose="00000500000000000000" pitchFamily="2" charset="-122"/>
                  <a:cs typeface="华文黑体" pitchFamily="2" charset="-122"/>
                  <a:sym typeface="字魂59号-创粗黑" panose="00000500000000000000" pitchFamily="2" charset="-122"/>
                </a:rPr>
                <a:t> </a:t>
              </a:r>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第四部分</a:t>
              </a:r>
              <a:r>
                <a:rPr lang="en-US" altLang="zh-CN"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 </a:t>
              </a:r>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教学建议</a:t>
              </a:r>
            </a:p>
          </p:txBody>
        </p:sp>
      </p:grpSp>
      <p:sp>
        <p:nvSpPr>
          <p:cNvPr id="21" name="Freeform 5"/>
          <p:cNvSpPr/>
          <p:nvPr/>
        </p:nvSpPr>
        <p:spPr bwMode="auto">
          <a:xfrm>
            <a:off x="1299021" y="2543756"/>
            <a:ext cx="1700635" cy="153331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endParaRPr lang="zh-CN" altLang="en-US" sz="165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TextBox 78"/>
          <p:cNvSpPr txBox="1"/>
          <p:nvPr/>
        </p:nvSpPr>
        <p:spPr>
          <a:xfrm>
            <a:off x="1560220" y="3335844"/>
            <a:ext cx="1223412" cy="400110"/>
          </a:xfrm>
          <a:prstGeom prst="rect">
            <a:avLst/>
          </a:prstGeom>
          <a:noFill/>
        </p:spPr>
        <p:txBody>
          <a:bodyPr wrap="none" rtlCol="0">
            <a:spAutoFit/>
          </a:bodyPr>
          <a:lstStyle/>
          <a:p>
            <a:r>
              <a:rPr lang="en-US" altLang="zh-CN" sz="2000" b="1"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rPr>
              <a:t>CONTENTS</a:t>
            </a:r>
            <a:endParaRPr lang="zh-CN" altLang="en-US" sz="2000" b="1"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9" name="TextBox 79"/>
          <p:cNvSpPr txBox="1"/>
          <p:nvPr/>
        </p:nvSpPr>
        <p:spPr>
          <a:xfrm>
            <a:off x="1638170" y="2854677"/>
            <a:ext cx="1087157" cy="523220"/>
          </a:xfrm>
          <a:prstGeom prst="rect">
            <a:avLst/>
          </a:prstGeom>
          <a:noFill/>
        </p:spPr>
        <p:txBody>
          <a:bodyPr wrap="none" rtlCol="0">
            <a:spAutoFit/>
          </a:bodyPr>
          <a:lstStyle/>
          <a:p>
            <a:pPr algn="ctr"/>
            <a:r>
              <a:rPr lang="zh-CN" altLang="en-US" sz="2800" b="1"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rPr>
              <a:t>目 录</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custDataLst>
              <p:tags r:id="rId1"/>
            </p:custDataLst>
          </p:nvPr>
        </p:nvGraphicFramePr>
        <p:xfrm>
          <a:off x="407035" y="908685"/>
          <a:ext cx="11492865" cy="4168775"/>
        </p:xfrm>
        <a:graphic>
          <a:graphicData uri="http://schemas.openxmlformats.org/drawingml/2006/table">
            <a:tbl>
              <a:tblPr firstRow="1" firstCol="1" bandRow="1">
                <a:tableStyleId>{5C22544A-7EE6-4342-B048-85BDC9FD1C3A}</a:tableStyleId>
              </a:tblPr>
              <a:tblGrid>
                <a:gridCol w="1183005">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9121140">
                  <a:extLst>
                    <a:ext uri="{9D8B030D-6E8A-4147-A177-3AD203B41FA5}">
                      <a16:colId xmlns:a16="http://schemas.microsoft.com/office/drawing/2014/main" val="20002"/>
                    </a:ext>
                  </a:extLst>
                </a:gridCol>
              </a:tblGrid>
              <a:tr h="779145">
                <a:tc gridSpan="2">
                  <a:txBody>
                    <a:bodyPr/>
                    <a:lstStyle/>
                    <a:p>
                      <a:pPr algn="just"/>
                      <a:r>
                        <a:rPr lang="zh-CN" sz="2800" kern="100" dirty="0">
                          <a:effectLst/>
                        </a:rPr>
                        <a:t>分数档</a:t>
                      </a:r>
                      <a:endParaRPr lang="zh-CN" sz="2800" kern="100" dirty="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tc hMerge="1">
                  <a:txBody>
                    <a:bodyPr/>
                    <a:lstStyle/>
                    <a:p>
                      <a:endParaRPr lang="zh-CN"/>
                    </a:p>
                  </a:txBody>
                  <a:tcPr/>
                </a:tc>
                <a:tc>
                  <a:txBody>
                    <a:bodyPr/>
                    <a:lstStyle/>
                    <a:p>
                      <a:pPr algn="just"/>
                      <a:r>
                        <a:rPr lang="zh-CN" sz="2800" kern="100">
                          <a:effectLst/>
                        </a:rPr>
                        <a:t>具体描述</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extLst>
                  <a:ext uri="{0D108BD9-81ED-4DB2-BD59-A6C34878D82A}">
                    <a16:rowId xmlns:a16="http://schemas.microsoft.com/office/drawing/2014/main" val="10000"/>
                  </a:ext>
                </a:extLst>
              </a:tr>
              <a:tr h="684530">
                <a:tc>
                  <a:txBody>
                    <a:bodyPr/>
                    <a:lstStyle/>
                    <a:p>
                      <a:pPr algn="just"/>
                      <a:r>
                        <a:rPr lang="zh-CN" sz="2800" kern="100">
                          <a:effectLst/>
                        </a:rPr>
                        <a:t>一档</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tc>
                  <a:txBody>
                    <a:bodyPr/>
                    <a:lstStyle/>
                    <a:p>
                      <a:pPr algn="just"/>
                      <a:r>
                        <a:rPr lang="en-US" sz="2800" kern="100">
                          <a:effectLst/>
                        </a:rPr>
                        <a:t>5</a:t>
                      </a:r>
                      <a:r>
                        <a:rPr lang="zh-CN" sz="2800" kern="100">
                          <a:effectLst/>
                        </a:rPr>
                        <a:t>分</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tc>
                  <a:txBody>
                    <a:bodyPr/>
                    <a:lstStyle/>
                    <a:p>
                      <a:pPr algn="just"/>
                      <a:r>
                        <a:rPr lang="zh-CN" sz="2800" kern="100">
                          <a:effectLst/>
                        </a:rPr>
                        <a:t>紧扣主题。语言准确、连贯，有个别错误，逻辑清晰。</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extLst>
                  <a:ext uri="{0D108BD9-81ED-4DB2-BD59-A6C34878D82A}">
                    <a16:rowId xmlns:a16="http://schemas.microsoft.com/office/drawing/2014/main" val="10001"/>
                  </a:ext>
                </a:extLst>
              </a:tr>
              <a:tr h="775970">
                <a:tc>
                  <a:txBody>
                    <a:bodyPr/>
                    <a:lstStyle/>
                    <a:p>
                      <a:pPr algn="just"/>
                      <a:r>
                        <a:rPr lang="zh-CN" sz="2800" kern="100">
                          <a:effectLst/>
                        </a:rPr>
                        <a:t>二档</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tc>
                  <a:txBody>
                    <a:bodyPr/>
                    <a:lstStyle/>
                    <a:p>
                      <a:pPr algn="just"/>
                      <a:r>
                        <a:rPr lang="en-US" sz="2800" b="1" kern="100">
                          <a:solidFill>
                            <a:schemeClr val="tx1"/>
                          </a:solidFill>
                          <a:effectLst/>
                        </a:rPr>
                        <a:t>3</a:t>
                      </a:r>
                      <a:r>
                        <a:rPr lang="en-US" sz="2800" kern="100">
                          <a:solidFill>
                            <a:schemeClr val="tx1"/>
                          </a:solidFill>
                          <a:effectLst/>
                        </a:rPr>
                        <a:t>-4</a:t>
                      </a:r>
                      <a:r>
                        <a:rPr lang="zh-CN" sz="2800" kern="100">
                          <a:effectLst/>
                        </a:rPr>
                        <a:t>分</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tc>
                  <a:txBody>
                    <a:bodyPr/>
                    <a:lstStyle/>
                    <a:p>
                      <a:pPr algn="just"/>
                      <a:r>
                        <a:rPr lang="zh-CN" sz="2800" kern="100">
                          <a:effectLst/>
                        </a:rPr>
                        <a:t>贴近主题。在准确性和连贯性上有少量错误，不影响理解。</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extLst>
                  <a:ext uri="{0D108BD9-81ED-4DB2-BD59-A6C34878D82A}">
                    <a16:rowId xmlns:a16="http://schemas.microsoft.com/office/drawing/2014/main" val="10002"/>
                  </a:ext>
                </a:extLst>
              </a:tr>
              <a:tr h="737870">
                <a:tc>
                  <a:txBody>
                    <a:bodyPr/>
                    <a:lstStyle/>
                    <a:p>
                      <a:pPr algn="just"/>
                      <a:r>
                        <a:rPr lang="zh-CN" sz="2800" kern="100">
                          <a:effectLst/>
                        </a:rPr>
                        <a:t>三档</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tc>
                  <a:txBody>
                    <a:bodyPr/>
                    <a:lstStyle/>
                    <a:p>
                      <a:pPr algn="just"/>
                      <a:r>
                        <a:rPr lang="en-US" sz="2800" kern="100">
                          <a:effectLst/>
                        </a:rPr>
                        <a:t>1-2</a:t>
                      </a:r>
                      <a:r>
                        <a:rPr lang="zh-CN" sz="2800" kern="100">
                          <a:effectLst/>
                        </a:rPr>
                        <a:t>分</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tc>
                  <a:txBody>
                    <a:bodyPr/>
                    <a:lstStyle/>
                    <a:p>
                      <a:pPr algn="just"/>
                      <a:r>
                        <a:rPr lang="zh-CN" sz="2800" kern="100">
                          <a:effectLst/>
                        </a:rPr>
                        <a:t>和主题相关。语言上有大量错误，影响理解。</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extLst>
                  <a:ext uri="{0D108BD9-81ED-4DB2-BD59-A6C34878D82A}">
                    <a16:rowId xmlns:a16="http://schemas.microsoft.com/office/drawing/2014/main" val="10003"/>
                  </a:ext>
                </a:extLst>
              </a:tr>
              <a:tr h="1191260">
                <a:tc>
                  <a:txBody>
                    <a:bodyPr/>
                    <a:lstStyle/>
                    <a:p>
                      <a:pPr algn="just"/>
                      <a:r>
                        <a:rPr lang="zh-CN" sz="2800" kern="100">
                          <a:effectLst/>
                        </a:rPr>
                        <a:t>四档</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tc>
                  <a:txBody>
                    <a:bodyPr/>
                    <a:lstStyle/>
                    <a:p>
                      <a:pPr algn="just"/>
                      <a:r>
                        <a:rPr lang="en-US" sz="2800" kern="100">
                          <a:effectLst/>
                        </a:rPr>
                        <a:t>0</a:t>
                      </a:r>
                      <a:r>
                        <a:rPr lang="zh-CN" sz="2800" kern="100">
                          <a:effectLst/>
                        </a:rPr>
                        <a:t>分</a:t>
                      </a:r>
                      <a:endParaRPr lang="zh-CN" sz="2800" kern="10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tc>
                  <a:txBody>
                    <a:bodyPr/>
                    <a:lstStyle/>
                    <a:p>
                      <a:pPr algn="just"/>
                      <a:r>
                        <a:rPr lang="zh-CN" sz="2800" kern="100" dirty="0">
                          <a:effectLst/>
                        </a:rPr>
                        <a:t>所写内容和主题完全不相关，或只孤立地罗列与主题相关的个别单词</a:t>
                      </a:r>
                      <a:r>
                        <a:rPr lang="zh-CN" altLang="en-US" sz="28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charset="0"/>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half" idx="1"/>
          </p:nvPr>
        </p:nvSpPr>
        <p:spPr>
          <a:xfrm>
            <a:off x="623570" y="2348865"/>
            <a:ext cx="11602085" cy="3147695"/>
          </a:xfrm>
        </p:spPr>
        <p:txBody>
          <a:bodyPr>
            <a:normAutofit/>
          </a:bodyPr>
          <a:lstStyle/>
          <a:p>
            <a:pPr marL="0" lvl="0" indent="0" algn="just">
              <a:lnSpc>
                <a:spcPct val="150000"/>
              </a:lnSpc>
              <a:spcBef>
                <a:spcPts val="1000"/>
              </a:spcBef>
              <a:buFont typeface="Arial" panose="020B0604020202020204" pitchFamily="34" charset="0"/>
              <a:buNone/>
            </a:pPr>
            <a:endParaRPr lang="en-US" altLang="zh-CN" sz="3200" dirty="0">
              <a:solidFill>
                <a:schemeClr val="tx1"/>
              </a:solidFill>
              <a:latin typeface="Times" pitchFamily="2" charset="0"/>
              <a:ea typeface="宋体" panose="02010600030101010101" pitchFamily="2" charset="-122"/>
            </a:endParaRPr>
          </a:p>
          <a:p>
            <a:pPr marL="0" lvl="0" indent="266700" algn="just">
              <a:spcBef>
                <a:spcPts val="0"/>
              </a:spcBef>
              <a:buNone/>
            </a:pPr>
            <a:endParaRPr kumimoji="1" lang="en-US" altLang="zh-CN" sz="3200" dirty="0">
              <a:solidFill>
                <a:schemeClr val="tx1"/>
              </a:solidFill>
              <a:latin typeface="Times" pitchFamily="2" charset="0"/>
              <a:ea typeface="宋体" panose="02010600030101010101" pitchFamily="2" charset="-122"/>
            </a:endParaRPr>
          </a:p>
        </p:txBody>
      </p:sp>
      <p:sp>
        <p:nvSpPr>
          <p:cNvPr id="10" name="文本框 9"/>
          <p:cNvSpPr txBox="1"/>
          <p:nvPr/>
        </p:nvSpPr>
        <p:spPr>
          <a:xfrm>
            <a:off x="553720" y="2204720"/>
            <a:ext cx="11742420" cy="5127625"/>
          </a:xfrm>
          <a:prstGeom prst="rect">
            <a:avLst/>
          </a:prstGeom>
        </p:spPr>
        <p:txBody>
          <a:bodyPr wrap="square">
            <a:noAutofit/>
          </a:bodyPr>
          <a:lstStyle/>
          <a:p>
            <a:pPr marL="514350" indent="-514350">
              <a:buFont typeface="+mj-lt"/>
              <a:buAutoNum type="arabicPeriod"/>
            </a:pPr>
            <a:r>
              <a:rPr lang="zh-CN" altLang="en-US" sz="3600" dirty="0">
                <a:solidFill>
                  <a:srgbClr val="FF0000"/>
                </a:solidFill>
                <a:sym typeface="+mn-ea"/>
              </a:rPr>
              <a:t>内容</a:t>
            </a:r>
            <a:r>
              <a:rPr lang="zh-CN" altLang="en-US" sz="3600" dirty="0">
                <a:sym typeface="+mn-ea"/>
              </a:rPr>
              <a:t>：内容意义上言之有理，自圆其说，即可得分。</a:t>
            </a:r>
            <a:br>
              <a:rPr lang="en-US" altLang="zh-CN" sz="3600" dirty="0">
                <a:sym typeface="+mn-ea"/>
              </a:rPr>
            </a:br>
            <a:r>
              <a:rPr lang="en-US" altLang="zh-CN" sz="3600" dirty="0">
                <a:sym typeface="+mn-ea"/>
              </a:rPr>
              <a:t>             </a:t>
            </a:r>
            <a:r>
              <a:rPr lang="zh-CN" altLang="en-US" sz="3600" dirty="0">
                <a:sym typeface="+mn-ea"/>
              </a:rPr>
              <a:t>照抄原文某些段落，不得分。</a:t>
            </a:r>
            <a:br>
              <a:rPr lang="en-US" altLang="zh-CN" sz="3600" dirty="0">
                <a:sym typeface="+mn-ea"/>
              </a:rPr>
            </a:br>
            <a:r>
              <a:rPr lang="en-US" altLang="zh-CN" sz="3600" dirty="0">
                <a:sym typeface="+mn-ea"/>
              </a:rPr>
              <a:t>             </a:t>
            </a:r>
            <a:r>
              <a:rPr lang="zh-CN" altLang="en-US" sz="3600" dirty="0">
                <a:sym typeface="+mn-ea"/>
              </a:rPr>
              <a:t>所表达内容与题目要求无关，不得分。</a:t>
            </a:r>
            <a:endParaRPr lang="zh-CN" altLang="en-US" sz="3600" dirty="0"/>
          </a:p>
          <a:p>
            <a:pPr marL="514350" indent="-514350">
              <a:buFont typeface="+mj-lt"/>
              <a:buAutoNum type="arabicPeriod"/>
            </a:pPr>
            <a:r>
              <a:rPr lang="zh-CN" altLang="en-US" sz="3600" dirty="0">
                <a:solidFill>
                  <a:srgbClr val="FF0000"/>
                </a:solidFill>
                <a:sym typeface="+mn-ea"/>
              </a:rPr>
              <a:t>语言</a:t>
            </a:r>
            <a:r>
              <a:rPr lang="zh-CN" altLang="en-US" sz="3600" dirty="0">
                <a:sym typeface="+mn-ea"/>
              </a:rPr>
              <a:t>：准确、连贯；如有错误，酌情扣分。</a:t>
            </a:r>
          </a:p>
          <a:p>
            <a:pPr indent="0">
              <a:buFont typeface="+mj-lt"/>
              <a:buNone/>
            </a:pPr>
            <a:r>
              <a:rPr lang="en-US" altLang="zh-CN" sz="3600" dirty="0">
                <a:sym typeface="+mn-ea"/>
              </a:rPr>
              <a:t>                  5</a:t>
            </a:r>
            <a:r>
              <a:rPr lang="zh-CN" altLang="en-US" sz="3600" dirty="0">
                <a:sym typeface="+mn-ea"/>
              </a:rPr>
              <a:t>分也容语言错误，但必须是一个小错。</a:t>
            </a:r>
            <a:endParaRPr lang="en-US" altLang="zh-CN" sz="3600" dirty="0"/>
          </a:p>
          <a:p>
            <a:pPr indent="0">
              <a:buFont typeface="+mj-lt"/>
              <a:buNone/>
            </a:pPr>
            <a:r>
              <a:rPr lang="en-US" altLang="zh-CN" sz="3600" dirty="0">
                <a:solidFill>
                  <a:srgbClr val="FF0000"/>
                </a:solidFill>
                <a:sym typeface="+mn-ea"/>
              </a:rPr>
              <a:t>3. </a:t>
            </a:r>
            <a:r>
              <a:rPr lang="zh-CN" altLang="en-US" sz="3600" dirty="0">
                <a:solidFill>
                  <a:srgbClr val="FF0000"/>
                </a:solidFill>
                <a:sym typeface="+mn-ea"/>
              </a:rPr>
              <a:t>字数</a:t>
            </a:r>
            <a:r>
              <a:rPr lang="zh-CN" altLang="en-US" sz="3600" dirty="0">
                <a:sym typeface="+mn-ea"/>
              </a:rPr>
              <a:t>要求</a:t>
            </a:r>
            <a:endParaRPr lang="en-US" altLang="zh-CN" sz="3600" dirty="0"/>
          </a:p>
          <a:p>
            <a:pPr marL="0" indent="0" algn="just">
              <a:lnSpc>
                <a:spcPct val="100000"/>
              </a:lnSpc>
              <a:spcAft>
                <a:spcPts val="0"/>
              </a:spcAft>
              <a:buClrTx/>
              <a:buSzTx/>
              <a:buNone/>
            </a:pPr>
            <a:r>
              <a:rPr lang="zh-CN" altLang="en-US" sz="3600" dirty="0">
                <a:highlight>
                  <a:srgbClr val="FFFF00"/>
                </a:highlight>
                <a:sym typeface="+mn-ea"/>
              </a:rPr>
              <a:t>超过</a:t>
            </a:r>
            <a:r>
              <a:rPr lang="en-US" altLang="zh-CN" sz="3600" dirty="0">
                <a:highlight>
                  <a:srgbClr val="FFFF00"/>
                </a:highlight>
                <a:sym typeface="+mn-ea"/>
              </a:rPr>
              <a:t>4.5</a:t>
            </a:r>
            <a:r>
              <a:rPr lang="zh-CN" altLang="en-US" sz="3600" dirty="0">
                <a:highlight>
                  <a:srgbClr val="FFFF00"/>
                </a:highlight>
                <a:sym typeface="+mn-ea"/>
              </a:rPr>
              <a:t>行扣</a:t>
            </a:r>
            <a:r>
              <a:rPr lang="en-US" altLang="zh-CN" sz="3600" dirty="0">
                <a:highlight>
                  <a:srgbClr val="FFFF00"/>
                </a:highlight>
                <a:sym typeface="+mn-ea"/>
              </a:rPr>
              <a:t>0.5</a:t>
            </a:r>
            <a:r>
              <a:rPr lang="zh-CN" altLang="en-US" sz="3600" dirty="0">
                <a:highlight>
                  <a:srgbClr val="FFFF00"/>
                </a:highlight>
                <a:sym typeface="+mn-ea"/>
              </a:rPr>
              <a:t>。</a:t>
            </a:r>
            <a:endParaRPr lang="zh-CN" altLang="en-US" sz="3600" b="0" i="0" kern="100" dirty="0">
              <a:latin typeface="Times" pitchFamily="2" charset="0"/>
              <a:ea typeface="微软雅黑" panose="020B0503020204020204" pitchFamily="34" charset="-122"/>
              <a:cs typeface="Times New Roman" panose="02020603050405020304" charset="0"/>
            </a:endParaRPr>
          </a:p>
        </p:txBody>
      </p:sp>
      <p:sp>
        <p:nvSpPr>
          <p:cNvPr id="4" name="文本框 3"/>
          <p:cNvSpPr txBox="1"/>
          <p:nvPr/>
        </p:nvSpPr>
        <p:spPr>
          <a:xfrm>
            <a:off x="479425" y="1341120"/>
            <a:ext cx="6096000" cy="768350"/>
          </a:xfrm>
          <a:prstGeom prst="rect">
            <a:avLst/>
          </a:prstGeom>
          <a:noFill/>
        </p:spPr>
        <p:txBody>
          <a:bodyPr wrap="square" rtlCol="0" anchor="t">
            <a:spAutoFit/>
          </a:bodyPr>
          <a:lstStyle/>
          <a:p>
            <a:r>
              <a:rPr lang="zh-CN" altLang="en-US" sz="4400" dirty="0">
                <a:latin typeface="+mj-lt"/>
                <a:ea typeface="+mj-ea"/>
                <a:cs typeface="+mj-cs"/>
                <a:sym typeface="+mn-ea"/>
              </a:rPr>
              <a:t>具体解读 – 内容先行</a:t>
            </a:r>
          </a:p>
        </p:txBody>
      </p:sp>
      <p:pic>
        <p:nvPicPr>
          <p:cNvPr id="7" name="图片 6"/>
          <p:cNvPicPr>
            <a:picLocks noChangeAspect="1"/>
          </p:cNvPicPr>
          <p:nvPr/>
        </p:nvPicPr>
        <p:blipFill rotWithShape="1">
          <a:blip r:embed="rId3">
            <a:biLevel thresh="75000"/>
            <a:extLst>
              <a:ext uri="{28A0092B-C50C-407E-A947-70E740481C1C}">
                <a14:useLocalDpi xmlns:a14="http://schemas.microsoft.com/office/drawing/2010/main" val="0"/>
              </a:ext>
            </a:extLst>
          </a:blip>
          <a:srcRect l="13486" t="2257"/>
          <a:stretch>
            <a:fillRect/>
          </a:stretch>
        </p:blipFill>
        <p:spPr>
          <a:xfrm>
            <a:off x="6671945" y="5157470"/>
            <a:ext cx="5360670" cy="1530350"/>
          </a:xfrm>
          <a:prstGeom prst="rect">
            <a:avLst/>
          </a:prstGeom>
          <a:ln w="28575">
            <a:solidFill>
              <a:srgbClr val="FF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995" y="1412647"/>
            <a:ext cx="8064261" cy="1008112"/>
          </a:xfrm>
        </p:spPr>
        <p:style>
          <a:lnRef idx="0">
            <a:schemeClr val="accent1"/>
          </a:lnRef>
          <a:fillRef idx="3">
            <a:schemeClr val="accent1"/>
          </a:fillRef>
          <a:effectRef idx="3">
            <a:schemeClr val="accent1"/>
          </a:effectRef>
          <a:fontRef idx="minor">
            <a:schemeClr val="lt1"/>
          </a:fontRef>
        </p:style>
        <p:txBody>
          <a:bodyPr>
            <a:normAutofit/>
          </a:bodyPr>
          <a:lstStyle/>
          <a:p>
            <a:r>
              <a:rPr lang="en-US" altLang="zh-CN" sz="3400" b="1" kern="0" dirty="0">
                <a:solidFill>
                  <a:schemeClr val="bg1"/>
                </a:solidFill>
                <a:latin typeface="Times New Roman" panose="02020603050405020304" charset="0"/>
                <a:ea typeface="等线" panose="02010600030101010101" pitchFamily="2" charset="-122"/>
                <a:cs typeface="Times New Roman" panose="02020603050405020304" charset="0"/>
              </a:rPr>
              <a:t>43. </a:t>
            </a:r>
            <a:r>
              <a:rPr lang="en-GB" altLang="zh-CN" sz="3400" b="1" kern="0" dirty="0">
                <a:solidFill>
                  <a:schemeClr val="bg1"/>
                </a:solidFill>
                <a:latin typeface="Times New Roman" panose="02020603050405020304" charset="0"/>
                <a:ea typeface="等线" panose="02010600030101010101" pitchFamily="2" charset="-122"/>
                <a:cs typeface="Times New Roman" panose="02020603050405020304" charset="0"/>
              </a:rPr>
              <a:t>How </a:t>
            </a:r>
            <a:r>
              <a:rPr lang="en-US" altLang="en-GB" sz="3400" b="1" kern="0" dirty="0">
                <a:solidFill>
                  <a:schemeClr val="bg1"/>
                </a:solidFill>
                <a:latin typeface="Times New Roman" panose="02020603050405020304" charset="0"/>
                <a:ea typeface="等线" panose="02010600030101010101" pitchFamily="2" charset="-122"/>
                <a:cs typeface="Times New Roman" panose="02020603050405020304" charset="0"/>
              </a:rPr>
              <a:t>do you develop your curiosity</a:t>
            </a:r>
            <a:r>
              <a:rPr lang="en-GB" altLang="zh-CN" sz="3400" b="1" kern="0" dirty="0">
                <a:solidFill>
                  <a:schemeClr val="bg1"/>
                </a:solidFill>
                <a:latin typeface="Times New Roman" panose="02020603050405020304" charset="0"/>
                <a:ea typeface="等线" panose="02010600030101010101" pitchFamily="2" charset="-122"/>
                <a:cs typeface="Times New Roman" panose="02020603050405020304" charset="0"/>
              </a:rPr>
              <a:t> ？</a:t>
            </a:r>
          </a:p>
        </p:txBody>
      </p:sp>
      <p:sp>
        <p:nvSpPr>
          <p:cNvPr id="5" name="内容占位符 4"/>
          <p:cNvSpPr>
            <a:spLocks noGrp="1"/>
          </p:cNvSpPr>
          <p:nvPr>
            <p:ph sz="half" idx="1"/>
          </p:nvPr>
        </p:nvSpPr>
        <p:spPr>
          <a:xfrm>
            <a:off x="623570" y="2348865"/>
            <a:ext cx="11602085" cy="3147695"/>
          </a:xfrm>
        </p:spPr>
        <p:txBody>
          <a:bodyPr>
            <a:normAutofit/>
          </a:bodyPr>
          <a:lstStyle/>
          <a:p>
            <a:pPr marL="0" lvl="0" indent="0" algn="just">
              <a:lnSpc>
                <a:spcPct val="150000"/>
              </a:lnSpc>
              <a:spcBef>
                <a:spcPts val="1000"/>
              </a:spcBef>
              <a:buFont typeface="Arial" panose="020B0604020202020204" pitchFamily="34" charset="0"/>
              <a:buNone/>
            </a:pPr>
            <a:endParaRPr lang="en-US" altLang="zh-CN" sz="3200" dirty="0">
              <a:solidFill>
                <a:schemeClr val="tx1"/>
              </a:solidFill>
              <a:latin typeface="Times" pitchFamily="2" charset="0"/>
              <a:ea typeface="宋体" panose="02010600030101010101" pitchFamily="2" charset="-122"/>
            </a:endParaRPr>
          </a:p>
          <a:p>
            <a:pPr marL="0" lvl="0" indent="266700" algn="just">
              <a:spcBef>
                <a:spcPts val="0"/>
              </a:spcBef>
              <a:buNone/>
            </a:pPr>
            <a:endParaRPr kumimoji="1" lang="en-US" altLang="zh-CN" sz="3200" dirty="0">
              <a:solidFill>
                <a:schemeClr val="tx1"/>
              </a:solidFill>
              <a:latin typeface="Times" pitchFamily="2" charset="0"/>
              <a:ea typeface="宋体" panose="02010600030101010101" pitchFamily="2" charset="-122"/>
            </a:endParaRPr>
          </a:p>
        </p:txBody>
      </p:sp>
      <p:sp>
        <p:nvSpPr>
          <p:cNvPr id="10" name="文本框 9"/>
          <p:cNvSpPr txBox="1"/>
          <p:nvPr/>
        </p:nvSpPr>
        <p:spPr>
          <a:xfrm>
            <a:off x="407670" y="2493010"/>
            <a:ext cx="11742420" cy="4154170"/>
          </a:xfrm>
          <a:prstGeom prst="rect">
            <a:avLst/>
          </a:prstGeom>
        </p:spPr>
        <p:txBody>
          <a:bodyPr wrap="square">
            <a:spAutoFit/>
          </a:bodyPr>
          <a:lstStyle/>
          <a:p>
            <a:pPr marL="0" indent="0" algn="just">
              <a:lnSpc>
                <a:spcPct val="100000"/>
              </a:lnSpc>
              <a:spcAft>
                <a:spcPts val="0"/>
              </a:spcAft>
              <a:buClrTx/>
              <a:buSzTx/>
              <a:buNone/>
            </a:pP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冒险型好奇心（Adventurous Curiosity</a:t>
            </a:r>
            <a:r>
              <a:rPr lang="en-US" altLang="zh-CN" sz="2400" i="0" kern="100" dirty="0">
                <a:latin typeface="Times" pitchFamily="2" charset="0"/>
                <a:ea typeface="微软雅黑" panose="020B0503020204020204" pitchFamily="34" charset="-122"/>
                <a:cs typeface="Times New Roman" panose="02020603050405020304" charset="0"/>
              </a:rPr>
              <a:t>)</a:t>
            </a:r>
            <a:endParaRPr lang="zh-CN" altLang="en-US" sz="2400" b="0" i="0" kern="100" dirty="0">
              <a:latin typeface="Times" pitchFamily="2" charset="0"/>
              <a:ea typeface="微软雅黑" panose="020B0503020204020204" pitchFamily="34" charset="-122"/>
              <a:cs typeface="Times New Roman" panose="02020603050405020304" charset="0"/>
            </a:endParaRPr>
          </a:p>
          <a:p>
            <a:pPr marL="0" lvl="1" indent="0" algn="just">
              <a:lnSpc>
                <a:spcPct val="100000"/>
              </a:lnSpc>
              <a:spcAft>
                <a:spcPts val="0"/>
              </a:spcAft>
              <a:buClrTx/>
              <a:buSzTx/>
              <a:buFont typeface="Arial" panose="020B0604020202020204"/>
              <a:buNone/>
            </a:pP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探索新地方</a:t>
            </a:r>
            <a:r>
              <a:rPr lang="zh-CN" altLang="en-US" sz="2400" b="0" i="0" kern="100" dirty="0">
                <a:latin typeface="Times" pitchFamily="2" charset="0"/>
                <a:ea typeface="微软雅黑" panose="020B0503020204020204" pitchFamily="34" charset="-122"/>
                <a:cs typeface="Times New Roman" panose="02020603050405020304" charset="0"/>
              </a:rPr>
              <a:t>：去不同的城市或国家旅行，体验不同的文化和风俗。</a:t>
            </a:r>
          </a:p>
          <a:p>
            <a:pPr marL="0" lvl="1" indent="0" algn="just">
              <a:lnSpc>
                <a:spcPct val="100000"/>
              </a:lnSpc>
              <a:spcAft>
                <a:spcPts val="0"/>
              </a:spcAft>
              <a:buClrTx/>
              <a:buSzTx/>
              <a:buFont typeface="Arial" panose="020B0604020202020204"/>
              <a:buNone/>
            </a:pP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结识新朋友</a:t>
            </a:r>
            <a:r>
              <a:rPr lang="zh-CN" altLang="en-US" sz="2400" b="0" i="0" kern="100" dirty="0">
                <a:latin typeface="Times" pitchFamily="2" charset="0"/>
                <a:ea typeface="微软雅黑" panose="020B0503020204020204" pitchFamily="34" charset="-122"/>
                <a:cs typeface="Times New Roman" panose="02020603050405020304" charset="0"/>
              </a:rPr>
              <a:t>：主动与不同背景的人交流，了解他们的生活方式和观点。</a:t>
            </a:r>
          </a:p>
          <a:p>
            <a:pPr marL="0" lvl="1" algn="just">
              <a:lnSpc>
                <a:spcPct val="100000"/>
              </a:lnSpc>
              <a:spcAft>
                <a:spcPts val="0"/>
              </a:spcAft>
              <a:buClrTx/>
              <a:buSzTx/>
              <a:buFont typeface="Arial" panose="020B0604020202020204"/>
              <a:buChar char="◦"/>
            </a:pPr>
            <a:endParaRPr lang="zh-CN" altLang="en-US" sz="2400" b="0" i="0" kern="100" dirty="0">
              <a:latin typeface="Times" pitchFamily="2" charset="0"/>
              <a:ea typeface="微软雅黑" panose="020B0503020204020204" pitchFamily="34" charset="-122"/>
              <a:cs typeface="Times New Roman" panose="02020603050405020304" charset="0"/>
            </a:endParaRPr>
          </a:p>
          <a:p>
            <a:pPr marL="0" indent="0" algn="just">
              <a:lnSpc>
                <a:spcPct val="100000"/>
              </a:lnSpc>
              <a:spcAft>
                <a:spcPts val="0"/>
              </a:spcAft>
              <a:buClrTx/>
              <a:buSzTx/>
              <a:buNone/>
            </a:pP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知识型好奇心</a:t>
            </a: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Intellectual Curiosity</a:t>
            </a:r>
            <a:r>
              <a:rPr lang="en-US" altLang="zh-CN" sz="2400" i="0" kern="100" dirty="0">
                <a:latin typeface="Times" pitchFamily="2" charset="0"/>
                <a:ea typeface="微软雅黑" panose="020B0503020204020204" pitchFamily="34" charset="-122"/>
                <a:cs typeface="Times New Roman" panose="02020603050405020304" charset="0"/>
              </a:rPr>
              <a:t>)</a:t>
            </a:r>
            <a:endParaRPr lang="zh-CN" altLang="en-US" sz="2400" b="0" i="0" kern="100" dirty="0">
              <a:latin typeface="Times" pitchFamily="2" charset="0"/>
              <a:ea typeface="微软雅黑" panose="020B0503020204020204" pitchFamily="34" charset="-122"/>
              <a:cs typeface="Times New Roman" panose="02020603050405020304" charset="0"/>
            </a:endParaRPr>
          </a:p>
          <a:p>
            <a:pPr marL="0" lvl="1" indent="0" algn="just">
              <a:lnSpc>
                <a:spcPct val="100000"/>
              </a:lnSpc>
              <a:spcAft>
                <a:spcPts val="0"/>
              </a:spcAft>
              <a:buClrTx/>
              <a:buSzTx/>
              <a:buFont typeface="Arial" panose="020B0604020202020204"/>
              <a:buNone/>
            </a:pP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深入研究特定主题</a:t>
            </a:r>
            <a:r>
              <a:rPr lang="zh-CN" altLang="en-US" sz="2400" b="0" i="0" kern="100" dirty="0">
                <a:latin typeface="Times" pitchFamily="2" charset="0"/>
                <a:ea typeface="微软雅黑" panose="020B0503020204020204" pitchFamily="34" charset="-122"/>
                <a:cs typeface="Times New Roman" panose="02020603050405020304" charset="0"/>
              </a:rPr>
              <a:t>：选择一个你感兴趣的领域，如科学、艺术或历史，进行深入学习。</a:t>
            </a:r>
          </a:p>
          <a:p>
            <a:pPr marL="0" lvl="1" indent="0" algn="just">
              <a:lnSpc>
                <a:spcPct val="100000"/>
              </a:lnSpc>
              <a:spcAft>
                <a:spcPts val="0"/>
              </a:spcAft>
              <a:buClrTx/>
              <a:buSzTx/>
              <a:buFont typeface="Arial" panose="020B0604020202020204"/>
              <a:buNone/>
            </a:pP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阅读和学习</a:t>
            </a:r>
            <a:r>
              <a:rPr lang="zh-CN" altLang="en-US" sz="2400" b="0" i="0" kern="100" dirty="0">
                <a:latin typeface="Times" pitchFamily="2" charset="0"/>
                <a:ea typeface="微软雅黑" panose="020B0503020204020204" pitchFamily="34" charset="-122"/>
                <a:cs typeface="Times New Roman" panose="02020603050405020304" charset="0"/>
              </a:rPr>
              <a:t>：阅读书籍、观看纪录片、参加讲座，不断拓宽知识面。</a:t>
            </a:r>
          </a:p>
          <a:p>
            <a:pPr marL="0" lvl="1" algn="just">
              <a:lnSpc>
                <a:spcPct val="100000"/>
              </a:lnSpc>
              <a:spcAft>
                <a:spcPts val="0"/>
              </a:spcAft>
              <a:buClrTx/>
              <a:buSzTx/>
              <a:buFont typeface="Arial" panose="020B0604020202020204"/>
              <a:buChar char="◦"/>
            </a:pPr>
            <a:endParaRPr lang="zh-CN" altLang="en-US" sz="2400" b="0" i="0" kern="100" dirty="0">
              <a:latin typeface="Times" pitchFamily="2" charset="0"/>
              <a:ea typeface="微软雅黑" panose="020B0503020204020204" pitchFamily="34" charset="-122"/>
              <a:cs typeface="Times New Roman" panose="02020603050405020304" charset="0"/>
            </a:endParaRPr>
          </a:p>
          <a:p>
            <a:pPr marL="0" indent="0" algn="just">
              <a:lnSpc>
                <a:spcPct val="100000"/>
              </a:lnSpc>
              <a:spcAft>
                <a:spcPts val="0"/>
              </a:spcAft>
              <a:buClrTx/>
              <a:buSzTx/>
              <a:buNone/>
            </a:pP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同理心型好奇心（Empathetic Curiosity）</a:t>
            </a:r>
            <a:r>
              <a:rPr lang="zh-CN" altLang="en-US" sz="2400" b="0" i="0" kern="100" dirty="0">
                <a:latin typeface="Times" pitchFamily="2" charset="0"/>
                <a:ea typeface="微软雅黑" panose="020B0503020204020204" pitchFamily="34" charset="-122"/>
                <a:cs typeface="Times New Roman" panose="02020603050405020304" charset="0"/>
              </a:rPr>
              <a:t>：</a:t>
            </a:r>
          </a:p>
          <a:p>
            <a:pPr marL="0" lvl="1" indent="0" algn="just">
              <a:lnSpc>
                <a:spcPct val="100000"/>
              </a:lnSpc>
              <a:spcAft>
                <a:spcPts val="0"/>
              </a:spcAft>
              <a:buClrTx/>
              <a:buSzTx/>
              <a:buFont typeface="Arial" panose="020B0604020202020204"/>
              <a:buNone/>
            </a:pP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倾听他人</a:t>
            </a:r>
            <a:r>
              <a:rPr lang="zh-CN" altLang="en-US" sz="2400" b="0" i="0" kern="100" dirty="0">
                <a:latin typeface="Times" pitchFamily="2" charset="0"/>
                <a:ea typeface="微软雅黑" panose="020B0503020204020204" pitchFamily="34" charset="-122"/>
                <a:cs typeface="Times New Roman" panose="02020603050405020304" charset="0"/>
              </a:rPr>
              <a:t>：与身边的人进行深入的对话，了解他们的感受和经历。</a:t>
            </a:r>
          </a:p>
          <a:p>
            <a:pPr marL="0" lvl="1" indent="0" algn="just">
              <a:lnSpc>
                <a:spcPct val="100000"/>
              </a:lnSpc>
              <a:spcAft>
                <a:spcPts val="0"/>
              </a:spcAft>
              <a:buClrTx/>
              <a:buSzTx/>
              <a:buFont typeface="Arial" panose="020B0604020202020204"/>
              <a:buNone/>
            </a:pPr>
            <a:r>
              <a:rPr lang="en-US" altLang="zh-CN" sz="2400" i="0" kern="100" dirty="0">
                <a:latin typeface="Times" pitchFamily="2" charset="0"/>
                <a:ea typeface="微软雅黑" panose="020B0503020204020204" pitchFamily="34" charset="-122"/>
                <a:cs typeface="Times New Roman" panose="02020603050405020304" charset="0"/>
              </a:rPr>
              <a:t> </a:t>
            </a:r>
            <a:r>
              <a:rPr lang="zh-CN" altLang="en-US" sz="2400" i="0" kern="100" dirty="0">
                <a:latin typeface="Times" pitchFamily="2" charset="0"/>
                <a:ea typeface="微软雅黑" panose="020B0503020204020204" pitchFamily="34" charset="-122"/>
                <a:cs typeface="Times New Roman" panose="02020603050405020304" charset="0"/>
              </a:rPr>
              <a:t>参与社区活动</a:t>
            </a:r>
            <a:r>
              <a:rPr lang="zh-CN" altLang="en-US" sz="2400" b="0" i="0" kern="100" dirty="0">
                <a:latin typeface="Times" pitchFamily="2" charset="0"/>
                <a:ea typeface="微软雅黑" panose="020B0503020204020204" pitchFamily="34" charset="-122"/>
                <a:cs typeface="Times New Roman" panose="02020603050405020304" charset="0"/>
              </a:rPr>
              <a:t>：加入志愿者组织，帮助他人，更好地理解他们的需求和挑战。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91770" y="1268730"/>
            <a:ext cx="11139805" cy="5600700"/>
          </a:xfrm>
          <a:prstGeom prst="rect">
            <a:avLst/>
          </a:prstGeom>
        </p:spPr>
        <p:txBody>
          <a:bodyPr wrap="square">
            <a:spAutoFit/>
          </a:bodyPr>
          <a:lstStyle/>
          <a:p>
            <a:pPr marL="0" indent="0" algn="just" defTabSz="266700">
              <a:spcBef>
                <a:spcPct val="0"/>
              </a:spcBef>
              <a:spcAft>
                <a:spcPct val="0"/>
              </a:spcAft>
            </a:pPr>
            <a:r>
              <a:rPr lang="en-US" altLang="zh-CN" b="1">
                <a:latin typeface="Times New Roman" panose="02020603050405020304"/>
                <a:ea typeface="宋体" panose="02010600030101010101" pitchFamily="2" charset="-122"/>
              </a:rPr>
              <a:t>Seek novel things:</a:t>
            </a:r>
          </a:p>
          <a:p>
            <a:pPr marL="0" indent="266700" algn="just" defTabSz="266700">
              <a:spcBef>
                <a:spcPct val="0"/>
              </a:spcBef>
              <a:spcAft>
                <a:spcPct val="0"/>
              </a:spcAft>
            </a:pPr>
            <a:r>
              <a:rPr lang="en-US" altLang="zh-CN">
                <a:latin typeface="Times New Roman" panose="02020603050405020304"/>
                <a:ea typeface="宋体" panose="02010600030101010101" pitchFamily="2" charset="-122"/>
              </a:rPr>
              <a:t>We can look for experiences that are moderately new to us. For instance, if you usually read mystery novels, pick up a science fiction book from an author you've never heard of. It's not so unfamiliar that it becomes overwhelming, but different enough to spark new thoughts and questions. This helps maintain an ideal level of information absorption and keeps our minds engaged.</a:t>
            </a:r>
          </a:p>
          <a:p>
            <a:pPr marL="0" indent="0" algn="just" defTabSz="266700">
              <a:spcBef>
                <a:spcPct val="0"/>
              </a:spcBef>
              <a:spcAft>
                <a:spcPct val="0"/>
              </a:spcAft>
            </a:pPr>
            <a:r>
              <a:rPr lang="en-US" altLang="zh-CN" b="1">
                <a:latin typeface="Times New Roman" panose="02020603050405020304"/>
                <a:ea typeface="宋体" panose="02010600030101010101" pitchFamily="2" charset="-122"/>
              </a:rPr>
              <a:t>Embrace the unexpected in play or hobbies: </a:t>
            </a:r>
          </a:p>
          <a:p>
            <a:pPr marL="0" indent="266700" algn="just" defTabSz="266700">
              <a:spcBef>
                <a:spcPct val="0"/>
              </a:spcBef>
              <a:spcAft>
                <a:spcPct val="0"/>
              </a:spcAft>
            </a:pPr>
            <a:r>
              <a:rPr lang="en-US" altLang="zh-CN">
                <a:latin typeface="Times New Roman" panose="02020603050405020304"/>
                <a:ea typeface="宋体" panose="02010600030101010101" pitchFamily="2" charset="-122"/>
              </a:rPr>
              <a:t>Similar to how children prefer toys that violate their expectations, we can introduce an element of surprise into our hobbies. If you're into painting, try using unconventional materials like coffee or salt to create textures. When something doesn't go as planned in a leisure activity, instead of getting frustrated, take it as an opportunity to explore and learn why it happened, which may lead to new discoveries.</a:t>
            </a:r>
          </a:p>
          <a:p>
            <a:pPr marL="0" indent="0" algn="just" defTabSz="266700">
              <a:spcBef>
                <a:spcPct val="0"/>
              </a:spcBef>
              <a:spcAft>
                <a:spcPct val="0"/>
              </a:spcAft>
            </a:pPr>
            <a:r>
              <a:rPr lang="en-US" altLang="zh-CN" b="1">
                <a:latin typeface="Times New Roman" panose="02020603050405020304"/>
                <a:ea typeface="宋体" panose="02010600030101010101" pitchFamily="2" charset="-122"/>
              </a:rPr>
              <a:t>Question causal relationships: </a:t>
            </a:r>
          </a:p>
          <a:p>
            <a:pPr marL="0" indent="266700" algn="just" defTabSz="266700">
              <a:spcBef>
                <a:spcPct val="0"/>
              </a:spcBef>
              <a:spcAft>
                <a:spcPct val="0"/>
              </a:spcAft>
            </a:pPr>
            <a:r>
              <a:rPr lang="en-US" altLang="zh-CN">
                <a:latin typeface="Times New Roman" panose="02020603050405020304"/>
                <a:ea typeface="宋体" panose="02010600030101010101" pitchFamily="2" charset="-122"/>
              </a:rPr>
              <a:t>Following children's behavior of deconfounding causal variables, we can be more inquisitive about the causal links in our daily life. When your phone battery drains quickly, don't just accept it and charge it right away. Wonder why it happened – was it a new app you installed, a change in settings, or a problem with the battery itself? By trying to isolate the cause, we dig deeper into how things work around us.</a:t>
            </a:r>
          </a:p>
          <a:p>
            <a:pPr marL="0" indent="0" algn="just" defTabSz="266700">
              <a:spcBef>
                <a:spcPct val="0"/>
              </a:spcBef>
              <a:spcAft>
                <a:spcPct val="0"/>
              </a:spcAft>
            </a:pPr>
            <a:r>
              <a:rPr lang="en-US" altLang="zh-CN" b="1">
                <a:latin typeface="Times New Roman" panose="02020603050405020304"/>
                <a:ea typeface="宋体" panose="02010600030101010101" pitchFamily="2" charset="-122"/>
              </a:rPr>
              <a:t>Break routine patterns: </a:t>
            </a:r>
          </a:p>
          <a:p>
            <a:pPr marL="0" indent="266700" algn="just" defTabSz="266700">
              <a:spcBef>
                <a:spcPct val="0"/>
              </a:spcBef>
              <a:spcAft>
                <a:spcPct val="0"/>
              </a:spcAft>
            </a:pPr>
            <a:r>
              <a:rPr lang="en-US" altLang="zh-CN">
                <a:latin typeface="Times New Roman" panose="02020603050405020304"/>
                <a:ea typeface="宋体" panose="02010600030101010101" pitchFamily="2" charset="-122"/>
              </a:rPr>
              <a:t>Given that novelty can trigger curiosity, making small changes to our daily routines can be beneficial. Take a different route to work, try a new coffee shop, or rearrange the furniture in your room. These minor alterations expose us to new sights, sounds, and sensations, which may prompt us to ask questions and seek more knowledge.</a:t>
            </a:r>
          </a:p>
          <a:p>
            <a:pPr marL="0" indent="0" algn="just" defTabSz="266700">
              <a:spcBef>
                <a:spcPct val="0"/>
              </a:spcBef>
              <a:spcAft>
                <a:spcPct val="0"/>
              </a:spcAft>
            </a:pPr>
            <a:r>
              <a:rPr lang="en-US" altLang="zh-CN" sz="1600">
                <a:solidFill>
                  <a:schemeClr val="tx1"/>
                </a:solidFill>
                <a:latin typeface="Times New Roman" panose="02020603050405020304"/>
                <a:ea typeface="宋体" panose="02010600030101010101" pitchFamily="2" charset="-122"/>
              </a:rPr>
              <a:t>Source: Kidd, C. , &amp; Hayden, B. . (2015). The psychology and neuroscience of curiosity. </a:t>
            </a:r>
            <a:r>
              <a:rPr lang="en-US" altLang="zh-CN" sz="1600" i="1">
                <a:solidFill>
                  <a:schemeClr val="tx1"/>
                </a:solidFill>
                <a:latin typeface="Times New Roman" panose="02020603050405020304"/>
                <a:ea typeface="宋体" panose="02010600030101010101" pitchFamily="2" charset="-122"/>
              </a:rPr>
              <a:t>Neuron, 88(3), 449-460</a:t>
            </a:r>
          </a:p>
        </p:txBody>
      </p:sp>
      <p:sp>
        <p:nvSpPr>
          <p:cNvPr id="9" name="矩形 8"/>
          <p:cNvSpPr/>
          <p:nvPr/>
        </p:nvSpPr>
        <p:spPr>
          <a:xfrm>
            <a:off x="4728493" y="404664"/>
            <a:ext cx="3477156" cy="706755"/>
          </a:xfrm>
          <a:prstGeom prst="rect">
            <a:avLst/>
          </a:prstGeom>
        </p:spPr>
        <p:txBody>
          <a:bodyPr wrap="square">
            <a:spAutoFit/>
          </a:bodyPr>
          <a:lstStyle/>
          <a:p>
            <a:pPr algn="just"/>
            <a:r>
              <a:rPr lang="zh-CN" altLang="en-US" sz="4000" b="1" kern="100" dirty="0">
                <a:solidFill>
                  <a:schemeClr val="bg1"/>
                </a:solidFill>
                <a:latin typeface="Times" pitchFamily="2" charset="0"/>
                <a:ea typeface="微软雅黑" panose="020B0503020204020204" pitchFamily="34" charset="-122"/>
                <a:cs typeface="Times New Roman" panose="02020603050405020304" charset="0"/>
              </a:rPr>
              <a:t>其他角度</a:t>
            </a:r>
            <a:endParaRPr lang="en-US" altLang="zh-CN"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88" y="1413023"/>
            <a:ext cx="11953328" cy="108012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紧扣主题，逻辑清晰，分类讨论，</a:t>
            </a:r>
            <a:r>
              <a:rPr kumimoji="1" lang="zh-CN" altLang="en-US" sz="3200" dirty="0">
                <a:sym typeface="+mn-ea"/>
              </a:rPr>
              <a:t>语言流畅</a:t>
            </a:r>
            <a:r>
              <a:rPr kumimoji="1" lang="zh-CN" altLang="en-US" sz="3200" dirty="0"/>
              <a:t>，准确性高</a:t>
            </a:r>
            <a:endParaRPr kumimoji="1" lang="zh-CN" altLang="en-US" sz="3200" dirty="0">
              <a:latin typeface="+mn-lt"/>
              <a:cs typeface="Times New Roman" panose="02020603050405020304" charset="0"/>
            </a:endParaRPr>
          </a:p>
        </p:txBody>
      </p:sp>
      <p:sp>
        <p:nvSpPr>
          <p:cNvPr id="6" name="文本框 5"/>
          <p:cNvSpPr txBox="1"/>
          <p:nvPr/>
        </p:nvSpPr>
        <p:spPr>
          <a:xfrm>
            <a:off x="10488875" y="1413189"/>
            <a:ext cx="1445727" cy="646331"/>
          </a:xfrm>
          <a:prstGeom prst="rect">
            <a:avLst/>
          </a:prstGeom>
          <a:noFill/>
        </p:spPr>
        <p:txBody>
          <a:bodyPr wrap="square" rtlCol="0">
            <a:spAutoFit/>
          </a:bodyPr>
          <a:lstStyle/>
          <a:p>
            <a:r>
              <a:rPr kumimoji="1" lang="en-US" altLang="zh-CN" sz="3600" dirty="0">
                <a:solidFill>
                  <a:srgbClr val="C00000"/>
                </a:solidFill>
              </a:rPr>
              <a:t>5</a:t>
            </a:r>
            <a:r>
              <a:rPr kumimoji="1" lang="zh-CN" altLang="en-US" sz="3600" dirty="0">
                <a:solidFill>
                  <a:srgbClr val="C00000"/>
                </a:solidFill>
              </a:rPr>
              <a:t>分</a:t>
            </a:r>
          </a:p>
        </p:txBody>
      </p:sp>
      <p:pic>
        <p:nvPicPr>
          <p:cNvPr id="8" name="内容占位符 7"/>
          <p:cNvPicPr>
            <a:picLocks noGrp="1" noChangeAspect="1"/>
          </p:cNvPicPr>
          <p:nvPr>
            <p:ph sz="half" idx="1"/>
            <p:custDataLst>
              <p:tags r:id="rId1"/>
            </p:custDataLst>
          </p:nvPr>
        </p:nvPicPr>
        <p:blipFill>
          <a:blip r:embed="rId4"/>
          <a:stretch>
            <a:fillRect/>
          </a:stretch>
        </p:blipFill>
        <p:spPr>
          <a:xfrm>
            <a:off x="301625" y="2276475"/>
            <a:ext cx="11588750" cy="3037840"/>
          </a:xfrm>
          <a:prstGeom prst="rect">
            <a:avLst/>
          </a:prstGeom>
        </p:spPr>
      </p:pic>
      <p:cxnSp>
        <p:nvCxnSpPr>
          <p:cNvPr id="3" name="直线连接符 2"/>
          <p:cNvCxnSpPr/>
          <p:nvPr/>
        </p:nvCxnSpPr>
        <p:spPr>
          <a:xfrm>
            <a:off x="5755715" y="2852926"/>
            <a:ext cx="100811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8688378" y="4581133"/>
            <a:ext cx="266382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9" name="图示 8"/>
          <p:cNvGraphicFramePr>
            <a:graphicFrameLocks noGrp="1"/>
          </p:cNvGraphicFramePr>
          <p:nvPr/>
        </p:nvGraphicFramePr>
        <p:xfrm>
          <a:off x="-94268" y="5146581"/>
          <a:ext cx="12707332" cy="14718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238672" y="1441598"/>
            <a:ext cx="11953328" cy="108012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紧扣主题，内容充实，例证合理，逻辑清晰，语言准确性高</a:t>
            </a:r>
            <a:endParaRPr kumimoji="1" lang="zh-CN" altLang="en-US" sz="3200" dirty="0">
              <a:latin typeface="+mn-lt"/>
              <a:cs typeface="Times New Roman" panose="02020603050405020304" charset="0"/>
            </a:endParaRPr>
          </a:p>
        </p:txBody>
      </p:sp>
      <p:sp>
        <p:nvSpPr>
          <p:cNvPr id="6" name="文本框 5"/>
          <p:cNvSpPr txBox="1"/>
          <p:nvPr/>
        </p:nvSpPr>
        <p:spPr>
          <a:xfrm>
            <a:off x="11351721" y="1412846"/>
            <a:ext cx="1445727" cy="646331"/>
          </a:xfrm>
          <a:prstGeom prst="rect">
            <a:avLst/>
          </a:prstGeom>
          <a:noFill/>
        </p:spPr>
        <p:txBody>
          <a:bodyPr wrap="square" rtlCol="0">
            <a:spAutoFit/>
          </a:bodyPr>
          <a:lstStyle/>
          <a:p>
            <a:r>
              <a:rPr kumimoji="1" lang="en-US" altLang="zh-CN" sz="3600" dirty="0">
                <a:solidFill>
                  <a:srgbClr val="C00000"/>
                </a:solidFill>
              </a:rPr>
              <a:t>5</a:t>
            </a:r>
            <a:r>
              <a:rPr kumimoji="1" lang="zh-CN" altLang="en-US" sz="3600" dirty="0">
                <a:solidFill>
                  <a:srgbClr val="C00000"/>
                </a:solidFill>
              </a:rPr>
              <a:t>分</a:t>
            </a:r>
          </a:p>
        </p:txBody>
      </p:sp>
      <p:pic>
        <p:nvPicPr>
          <p:cNvPr id="3" name="内容占位符 2"/>
          <p:cNvPicPr>
            <a:picLocks noGrp="1" noChangeAspect="1"/>
          </p:cNvPicPr>
          <p:nvPr>
            <p:ph sz="half" idx="1"/>
            <p:custDataLst>
              <p:tags r:id="rId1"/>
            </p:custDataLst>
          </p:nvPr>
        </p:nvPicPr>
        <p:blipFill>
          <a:blip r:embed="rId4"/>
          <a:stretch>
            <a:fillRect/>
          </a:stretch>
        </p:blipFill>
        <p:spPr>
          <a:xfrm>
            <a:off x="551180" y="1988820"/>
            <a:ext cx="10572115" cy="4263390"/>
          </a:xfrm>
          <a:prstGeom prst="rect">
            <a:avLst/>
          </a:prstGeom>
        </p:spPr>
      </p:pic>
      <p:graphicFrame>
        <p:nvGraphicFramePr>
          <p:cNvPr id="11" name="图示 10"/>
          <p:cNvGraphicFramePr/>
          <p:nvPr>
            <p:extLst>
              <p:ext uri="{D42A27DB-BD31-4B8C-83A1-F6EECF244321}">
                <p14:modId xmlns:p14="http://schemas.microsoft.com/office/powerpoint/2010/main" val="2610359154"/>
              </p:ext>
            </p:extLst>
          </p:nvPr>
        </p:nvGraphicFramePr>
        <p:xfrm>
          <a:off x="1559559" y="5517092"/>
          <a:ext cx="9157017" cy="8144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1" grpId="1">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91771" y="1412923"/>
            <a:ext cx="11953328" cy="108012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紧扣主题，内容充实，逻辑清晰，表达连贯，有个别小错</a:t>
            </a:r>
            <a:endParaRPr kumimoji="1" lang="zh-CN" altLang="en-US" sz="3200" dirty="0">
              <a:latin typeface="+mn-lt"/>
              <a:cs typeface="Times New Roman" panose="02020603050405020304" charset="0"/>
            </a:endParaRPr>
          </a:p>
        </p:txBody>
      </p:sp>
      <p:sp>
        <p:nvSpPr>
          <p:cNvPr id="6" name="文本框 5"/>
          <p:cNvSpPr txBox="1"/>
          <p:nvPr/>
        </p:nvSpPr>
        <p:spPr>
          <a:xfrm>
            <a:off x="479247" y="1844807"/>
            <a:ext cx="1445727" cy="646331"/>
          </a:xfrm>
          <a:prstGeom prst="rect">
            <a:avLst/>
          </a:prstGeom>
          <a:noFill/>
        </p:spPr>
        <p:txBody>
          <a:bodyPr wrap="square" rtlCol="0">
            <a:spAutoFit/>
          </a:bodyPr>
          <a:lstStyle/>
          <a:p>
            <a:r>
              <a:rPr kumimoji="1" lang="en-US" altLang="zh-CN" sz="3600" dirty="0">
                <a:solidFill>
                  <a:srgbClr val="C00000"/>
                </a:solidFill>
              </a:rPr>
              <a:t>4.5</a:t>
            </a:r>
            <a:r>
              <a:rPr kumimoji="1" lang="zh-CN" altLang="en-US" sz="3600" dirty="0">
                <a:solidFill>
                  <a:srgbClr val="C00000"/>
                </a:solidFill>
              </a:rPr>
              <a:t>分</a:t>
            </a:r>
          </a:p>
        </p:txBody>
      </p:sp>
      <p:pic>
        <p:nvPicPr>
          <p:cNvPr id="2" name="图片 1"/>
          <p:cNvPicPr>
            <a:picLocks noChangeAspect="1"/>
          </p:cNvPicPr>
          <p:nvPr>
            <p:custDataLst>
              <p:tags r:id="rId1"/>
            </p:custDataLst>
          </p:nvPr>
        </p:nvPicPr>
        <p:blipFill>
          <a:blip r:embed="rId4"/>
          <a:stretch>
            <a:fillRect/>
          </a:stretch>
        </p:blipFill>
        <p:spPr>
          <a:xfrm>
            <a:off x="628650" y="2348865"/>
            <a:ext cx="10796270" cy="4057650"/>
          </a:xfrm>
          <a:prstGeom prst="rect">
            <a:avLst/>
          </a:prstGeom>
        </p:spPr>
      </p:pic>
      <p:cxnSp>
        <p:nvCxnSpPr>
          <p:cNvPr id="8" name="直线连接符 7"/>
          <p:cNvCxnSpPr/>
          <p:nvPr/>
        </p:nvCxnSpPr>
        <p:spPr>
          <a:xfrm>
            <a:off x="1055588" y="6093574"/>
            <a:ext cx="576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10272502" y="3213214"/>
            <a:ext cx="1080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9552503" y="5301391"/>
            <a:ext cx="504056" cy="28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0" y="1571032"/>
            <a:ext cx="11588750" cy="108012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紧扣主题，内容充实，逻辑连贯，累加语言错误。</a:t>
            </a:r>
            <a:endParaRPr kumimoji="1" lang="zh-CN" altLang="en-US" sz="3200" dirty="0">
              <a:latin typeface="+mn-lt"/>
              <a:cs typeface="Times New Roman" panose="02020603050405020304" charset="0"/>
            </a:endParaRPr>
          </a:p>
        </p:txBody>
      </p:sp>
      <p:sp>
        <p:nvSpPr>
          <p:cNvPr id="18" name="文本框 17"/>
          <p:cNvSpPr txBox="1"/>
          <p:nvPr/>
        </p:nvSpPr>
        <p:spPr>
          <a:xfrm>
            <a:off x="9696137" y="1557301"/>
            <a:ext cx="1445727" cy="646331"/>
          </a:xfrm>
          <a:prstGeom prst="rect">
            <a:avLst/>
          </a:prstGeom>
          <a:noFill/>
        </p:spPr>
        <p:txBody>
          <a:bodyPr wrap="square" rtlCol="0">
            <a:spAutoFit/>
          </a:bodyPr>
          <a:lstStyle/>
          <a:p>
            <a:r>
              <a:rPr kumimoji="1" lang="en-US" altLang="zh-CN" sz="3600" dirty="0">
                <a:solidFill>
                  <a:srgbClr val="C00000"/>
                </a:solidFill>
              </a:rPr>
              <a:t>4</a:t>
            </a:r>
            <a:r>
              <a:rPr kumimoji="1" lang="zh-CN" altLang="en-US" sz="3600" dirty="0">
                <a:solidFill>
                  <a:srgbClr val="C00000"/>
                </a:solidFill>
              </a:rPr>
              <a:t>分</a:t>
            </a:r>
          </a:p>
        </p:txBody>
      </p:sp>
      <p:pic>
        <p:nvPicPr>
          <p:cNvPr id="10" name="内容占位符 9"/>
          <p:cNvPicPr>
            <a:picLocks noGrp="1" noChangeAspect="1"/>
          </p:cNvPicPr>
          <p:nvPr>
            <p:ph sz="half" idx="1"/>
            <p:custDataLst>
              <p:tags r:id="rId1"/>
            </p:custDataLst>
          </p:nvPr>
        </p:nvPicPr>
        <p:blipFill>
          <a:blip r:embed="rId4"/>
          <a:stretch>
            <a:fillRect/>
          </a:stretch>
        </p:blipFill>
        <p:spPr>
          <a:xfrm>
            <a:off x="194945" y="2277110"/>
            <a:ext cx="11393805" cy="4263390"/>
          </a:xfrm>
          <a:prstGeom prst="rect">
            <a:avLst/>
          </a:prstGeom>
        </p:spPr>
      </p:pic>
      <p:cxnSp>
        <p:nvCxnSpPr>
          <p:cNvPr id="8" name="直线连接符 7"/>
          <p:cNvCxnSpPr/>
          <p:nvPr/>
        </p:nvCxnSpPr>
        <p:spPr>
          <a:xfrm>
            <a:off x="7104216" y="3861559"/>
            <a:ext cx="14401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8400494" y="4581768"/>
            <a:ext cx="28803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4727779" y="5157703"/>
            <a:ext cx="34569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15248" y="1403596"/>
            <a:ext cx="11953328" cy="108012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内容较充实，语言表达流畅，但个别地方，说理不够充分，语言错误。</a:t>
            </a:r>
            <a:endParaRPr kumimoji="1" lang="zh-CN" altLang="en-US" sz="3200" dirty="0">
              <a:latin typeface="+mn-lt"/>
              <a:cs typeface="Times New Roman" panose="02020603050405020304" charset="0"/>
            </a:endParaRPr>
          </a:p>
        </p:txBody>
      </p:sp>
      <p:cxnSp>
        <p:nvCxnSpPr>
          <p:cNvPr id="8" name="直线连接符 7"/>
          <p:cNvCxnSpPr/>
          <p:nvPr/>
        </p:nvCxnSpPr>
        <p:spPr>
          <a:xfrm>
            <a:off x="1343472" y="5949280"/>
            <a:ext cx="3960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4295800" y="3933056"/>
            <a:ext cx="7200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850073" y="1837385"/>
            <a:ext cx="1445727" cy="645160"/>
          </a:xfrm>
          <a:prstGeom prst="rect">
            <a:avLst/>
          </a:prstGeom>
          <a:noFill/>
        </p:spPr>
        <p:txBody>
          <a:bodyPr wrap="square" rtlCol="0">
            <a:spAutoFit/>
          </a:bodyPr>
          <a:lstStyle/>
          <a:p>
            <a:r>
              <a:rPr kumimoji="1" lang="en-US" altLang="zh-CN" sz="3600" dirty="0">
                <a:solidFill>
                  <a:srgbClr val="C00000"/>
                </a:solidFill>
              </a:rPr>
              <a:t>3.5</a:t>
            </a:r>
            <a:r>
              <a:rPr kumimoji="1" lang="zh-CN" altLang="en-US" sz="3600" dirty="0">
                <a:solidFill>
                  <a:srgbClr val="C00000"/>
                </a:solidFill>
              </a:rPr>
              <a:t>分</a:t>
            </a:r>
          </a:p>
        </p:txBody>
      </p:sp>
      <p:cxnSp>
        <p:nvCxnSpPr>
          <p:cNvPr id="3" name="直线连接符 2"/>
          <p:cNvCxnSpPr/>
          <p:nvPr/>
        </p:nvCxnSpPr>
        <p:spPr>
          <a:xfrm flipH="1">
            <a:off x="4295800" y="4077072"/>
            <a:ext cx="360040"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flipH="1">
            <a:off x="4475820" y="4118854"/>
            <a:ext cx="360040"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内容占位符 3"/>
          <p:cNvPicPr>
            <a:picLocks noGrp="1" noChangeAspect="1"/>
          </p:cNvPicPr>
          <p:nvPr>
            <p:ph sz="half" idx="1"/>
            <p:custDataLst>
              <p:tags r:id="rId1"/>
            </p:custDataLst>
          </p:nvPr>
        </p:nvPicPr>
        <p:blipFill>
          <a:blip r:embed="rId4"/>
          <a:stretch>
            <a:fillRect/>
          </a:stretch>
        </p:blipFill>
        <p:spPr>
          <a:xfrm>
            <a:off x="191770" y="2708910"/>
            <a:ext cx="11588750" cy="331343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15248" y="1403596"/>
            <a:ext cx="11953328" cy="1080120"/>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Font typeface="Wingdings" panose="05000000000000000000" pitchFamily="2" charset="2"/>
              <a:buChar char="Ø"/>
              <a:defRPr sz="2400"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内容较充实，语言表达流畅，逻辑解释不够充分</a:t>
            </a:r>
            <a:endParaRPr kumimoji="1" lang="zh-CN" altLang="en-US" sz="3200" dirty="0">
              <a:latin typeface="+mn-lt"/>
              <a:cs typeface="Times New Roman" panose="02020603050405020304" charset="0"/>
            </a:endParaRPr>
          </a:p>
        </p:txBody>
      </p:sp>
      <p:sp>
        <p:nvSpPr>
          <p:cNvPr id="14" name="文本框 13"/>
          <p:cNvSpPr txBox="1"/>
          <p:nvPr/>
        </p:nvSpPr>
        <p:spPr>
          <a:xfrm>
            <a:off x="9624888" y="1340815"/>
            <a:ext cx="1445727" cy="645160"/>
          </a:xfrm>
          <a:prstGeom prst="rect">
            <a:avLst/>
          </a:prstGeom>
          <a:noFill/>
        </p:spPr>
        <p:txBody>
          <a:bodyPr wrap="square" rtlCol="0">
            <a:spAutoFit/>
          </a:bodyPr>
          <a:lstStyle/>
          <a:p>
            <a:r>
              <a:rPr kumimoji="1" lang="en-US" altLang="zh-CN" sz="3600" dirty="0">
                <a:solidFill>
                  <a:srgbClr val="C00000"/>
                </a:solidFill>
              </a:rPr>
              <a:t>3</a:t>
            </a:r>
            <a:r>
              <a:rPr kumimoji="1" lang="zh-CN" altLang="en-US" sz="3600" dirty="0">
                <a:solidFill>
                  <a:srgbClr val="C00000"/>
                </a:solidFill>
              </a:rPr>
              <a:t>分</a:t>
            </a:r>
          </a:p>
        </p:txBody>
      </p:sp>
      <p:pic>
        <p:nvPicPr>
          <p:cNvPr id="4" name="图片 3"/>
          <p:cNvPicPr>
            <a:picLocks noChangeAspect="1"/>
          </p:cNvPicPr>
          <p:nvPr>
            <p:custDataLst>
              <p:tags r:id="rId1"/>
            </p:custDataLst>
          </p:nvPr>
        </p:nvPicPr>
        <p:blipFill>
          <a:blip r:embed="rId4"/>
          <a:stretch>
            <a:fillRect/>
          </a:stretch>
        </p:blipFill>
        <p:spPr>
          <a:xfrm>
            <a:off x="263525" y="2204720"/>
            <a:ext cx="10793095" cy="3629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r="-12000"/>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2711625" y="2327632"/>
            <a:ext cx="5904655" cy="1635375"/>
            <a:chOff x="4425387" y="2262581"/>
            <a:chExt cx="6768752" cy="1620772"/>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12"/>
            <p:cNvSpPr/>
            <p:nvPr/>
          </p:nvSpPr>
          <p:spPr>
            <a:xfrm>
              <a:off x="5649523" y="2262581"/>
              <a:ext cx="5544616" cy="1620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 name="文本框 17"/>
          <p:cNvSpPr txBox="1"/>
          <p:nvPr/>
        </p:nvSpPr>
        <p:spPr>
          <a:xfrm>
            <a:off x="4494557" y="2764932"/>
            <a:ext cx="4121723" cy="768350"/>
          </a:xfrm>
          <a:prstGeom prst="rect">
            <a:avLst/>
          </a:prstGeom>
          <a:noFill/>
        </p:spPr>
        <p:txBody>
          <a:bodyPr wrap="square" rtlCol="0">
            <a:spAutoFit/>
          </a:bodyPr>
          <a:lstStyle/>
          <a:p>
            <a:r>
              <a:rPr lang="zh-CN" altLang="en-US" sz="44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试题解读</a:t>
            </a:r>
          </a:p>
        </p:txBody>
      </p:sp>
      <p:sp>
        <p:nvSpPr>
          <p:cNvPr id="11" name="文本框 10"/>
          <p:cNvSpPr txBox="1"/>
          <p:nvPr/>
        </p:nvSpPr>
        <p:spPr>
          <a:xfrm>
            <a:off x="2783632" y="2638137"/>
            <a:ext cx="960519" cy="1022139"/>
          </a:xfrm>
          <a:prstGeom prst="rect">
            <a:avLst/>
          </a:prstGeom>
          <a:noFill/>
        </p:spPr>
        <p:txBody>
          <a:bodyPr wrap="none" rtlCol="0">
            <a:spAutoFit/>
          </a:bodyPr>
          <a:lstStyle/>
          <a:p>
            <a:r>
              <a:rPr lang="en-US" altLang="zh-CN"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rPr>
              <a:t>01</a:t>
            </a:r>
            <a:endParaRPr lang="zh-CN" altLang="en-US"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endParaRPr lang="zh-CN" altLang="en-US" sz="1650" dirty="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1C666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latin typeface="+mn-lt"/>
                <a:cs typeface="Times New Roman" panose="02020603050405020304" charset="0"/>
                <a:sym typeface="+mn-ea"/>
              </a:rPr>
              <a:t>基本完成写作任务，但要点一内部逻辑跳跃，偏题，解释牵强。</a:t>
            </a:r>
            <a:endParaRPr lang="zh-CN" altLang="en-US" dirty="0"/>
          </a:p>
        </p:txBody>
      </p:sp>
      <p:pic>
        <p:nvPicPr>
          <p:cNvPr id="5" name="内容占位符 4"/>
          <p:cNvPicPr>
            <a:picLocks noGrp="1" noChangeAspect="1"/>
          </p:cNvPicPr>
          <p:nvPr>
            <p:ph sz="half" idx="1"/>
            <p:custDataLst>
              <p:tags r:id="rId1"/>
            </p:custDataLst>
          </p:nvPr>
        </p:nvPicPr>
        <p:blipFill>
          <a:blip r:embed="rId3"/>
          <a:stretch>
            <a:fillRect/>
          </a:stretch>
        </p:blipFill>
        <p:spPr>
          <a:xfrm>
            <a:off x="191770" y="2493010"/>
            <a:ext cx="11588750" cy="3461385"/>
          </a:xfrm>
          <a:prstGeom prst="rect">
            <a:avLst/>
          </a:prstGeom>
        </p:spPr>
      </p:pic>
      <p:sp>
        <p:nvSpPr>
          <p:cNvPr id="14" name="文本框 13"/>
          <p:cNvSpPr txBox="1"/>
          <p:nvPr/>
        </p:nvSpPr>
        <p:spPr>
          <a:xfrm>
            <a:off x="10488488" y="1412570"/>
            <a:ext cx="1445727" cy="645160"/>
          </a:xfrm>
          <a:prstGeom prst="rect">
            <a:avLst/>
          </a:prstGeom>
          <a:noFill/>
        </p:spPr>
        <p:txBody>
          <a:bodyPr wrap="square" rtlCol="0">
            <a:spAutoFit/>
          </a:bodyPr>
          <a:lstStyle/>
          <a:p>
            <a:r>
              <a:rPr kumimoji="1" lang="en-US" altLang="zh-CN" sz="3600" dirty="0">
                <a:solidFill>
                  <a:srgbClr val="C00000"/>
                </a:solidFill>
              </a:rPr>
              <a:t>2.5</a:t>
            </a:r>
            <a:r>
              <a:rPr kumimoji="1" lang="zh-CN" altLang="en-US" sz="3600" dirty="0">
                <a:solidFill>
                  <a:srgbClr val="C00000"/>
                </a:solidFill>
              </a:rPr>
              <a:t>分</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7328" y="1556792"/>
            <a:ext cx="11953328" cy="1080120"/>
          </a:xfrm>
        </p:spPr>
        <p:txBody>
          <a:bodyPr>
            <a:noAutofit/>
          </a:bodyPr>
          <a:lstStyle/>
          <a:p>
            <a:r>
              <a:rPr kumimoji="1" lang="zh-CN" altLang="en-US" sz="3200" dirty="0">
                <a:latin typeface="+mn-lt"/>
                <a:cs typeface="Times New Roman" panose="02020603050405020304" charset="0"/>
              </a:rPr>
              <a:t>立意浅，思维含量不够，语言不准确，逻辑不连贯</a:t>
            </a:r>
          </a:p>
        </p:txBody>
      </p:sp>
      <p:sp>
        <p:nvSpPr>
          <p:cNvPr id="6" name="文本框 5"/>
          <p:cNvSpPr txBox="1"/>
          <p:nvPr/>
        </p:nvSpPr>
        <p:spPr>
          <a:xfrm>
            <a:off x="9696371" y="1557084"/>
            <a:ext cx="1584176" cy="646331"/>
          </a:xfrm>
          <a:prstGeom prst="rect">
            <a:avLst/>
          </a:prstGeom>
          <a:noFill/>
        </p:spPr>
        <p:txBody>
          <a:bodyPr wrap="square" rtlCol="0">
            <a:spAutoFit/>
          </a:bodyPr>
          <a:lstStyle/>
          <a:p>
            <a:r>
              <a:rPr kumimoji="1" lang="en-US" altLang="zh-CN" sz="3600" dirty="0">
                <a:solidFill>
                  <a:srgbClr val="C00000"/>
                </a:solidFill>
              </a:rPr>
              <a:t>2</a:t>
            </a:r>
            <a:r>
              <a:rPr kumimoji="1" lang="zh-CN" altLang="en-US" sz="3600" dirty="0">
                <a:solidFill>
                  <a:srgbClr val="C00000"/>
                </a:solidFill>
              </a:rPr>
              <a:t>分</a:t>
            </a:r>
          </a:p>
        </p:txBody>
      </p:sp>
      <p:pic>
        <p:nvPicPr>
          <p:cNvPr id="2" name="图片 1"/>
          <p:cNvPicPr>
            <a:picLocks noChangeAspect="1"/>
          </p:cNvPicPr>
          <p:nvPr>
            <p:custDataLst>
              <p:tags r:id="rId1"/>
            </p:custDataLst>
          </p:nvPr>
        </p:nvPicPr>
        <p:blipFill>
          <a:blip r:embed="rId3"/>
          <a:stretch>
            <a:fillRect/>
          </a:stretch>
        </p:blipFill>
        <p:spPr>
          <a:xfrm>
            <a:off x="623570" y="2203450"/>
            <a:ext cx="9846310" cy="41719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38672" y="1539328"/>
            <a:ext cx="11953328" cy="1080120"/>
          </a:xfrm>
        </p:spPr>
        <p:txBody>
          <a:bodyPr>
            <a:noAutofit/>
          </a:bodyPr>
          <a:lstStyle/>
          <a:p>
            <a:r>
              <a:rPr kumimoji="1" lang="zh-CN" altLang="en-US" sz="3200" dirty="0">
                <a:latin typeface="+mn-lt"/>
                <a:cs typeface="Times New Roman" panose="02020603050405020304" charset="0"/>
              </a:rPr>
              <a:t>第一点跑题，通过运动来发展好奇心，强行关联主题</a:t>
            </a:r>
          </a:p>
        </p:txBody>
      </p:sp>
      <p:sp>
        <p:nvSpPr>
          <p:cNvPr id="4" name="文本框 3"/>
          <p:cNvSpPr txBox="1"/>
          <p:nvPr/>
        </p:nvSpPr>
        <p:spPr>
          <a:xfrm>
            <a:off x="10272340" y="1484829"/>
            <a:ext cx="1584176" cy="645160"/>
          </a:xfrm>
          <a:prstGeom prst="rect">
            <a:avLst/>
          </a:prstGeom>
          <a:noFill/>
        </p:spPr>
        <p:txBody>
          <a:bodyPr wrap="square" rtlCol="0">
            <a:spAutoFit/>
          </a:bodyPr>
          <a:lstStyle/>
          <a:p>
            <a:r>
              <a:rPr kumimoji="1" lang="en-US" altLang="zh-CN" sz="3600" dirty="0">
                <a:solidFill>
                  <a:srgbClr val="C00000"/>
                </a:solidFill>
              </a:rPr>
              <a:t>0.5</a:t>
            </a:r>
            <a:r>
              <a:rPr kumimoji="1" lang="zh-CN" altLang="en-US" sz="3600" dirty="0">
                <a:solidFill>
                  <a:srgbClr val="C00000"/>
                </a:solidFill>
              </a:rPr>
              <a:t>分</a:t>
            </a:r>
          </a:p>
        </p:txBody>
      </p:sp>
      <p:pic>
        <p:nvPicPr>
          <p:cNvPr id="2" name="图片 1"/>
          <p:cNvPicPr>
            <a:picLocks noChangeAspect="1"/>
          </p:cNvPicPr>
          <p:nvPr>
            <p:custDataLst>
              <p:tags r:id="rId1"/>
            </p:custDataLst>
          </p:nvPr>
        </p:nvPicPr>
        <p:blipFill>
          <a:blip r:embed="rId4"/>
          <a:stretch>
            <a:fillRect/>
          </a:stretch>
        </p:blipFill>
        <p:spPr>
          <a:xfrm>
            <a:off x="479425" y="2132965"/>
            <a:ext cx="10405745" cy="409384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11625" y="2327632"/>
            <a:ext cx="5904655" cy="1635375"/>
            <a:chOff x="4425387" y="2262581"/>
            <a:chExt cx="6768752" cy="1620772"/>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12"/>
            <p:cNvSpPr/>
            <p:nvPr/>
          </p:nvSpPr>
          <p:spPr>
            <a:xfrm>
              <a:off x="5649523" y="2262581"/>
              <a:ext cx="5544616" cy="1620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 name="文本框 17"/>
          <p:cNvSpPr txBox="1"/>
          <p:nvPr/>
        </p:nvSpPr>
        <p:spPr>
          <a:xfrm>
            <a:off x="4655840" y="2708920"/>
            <a:ext cx="4121723" cy="768350"/>
          </a:xfrm>
          <a:prstGeom prst="rect">
            <a:avLst/>
          </a:prstGeom>
          <a:noFill/>
        </p:spPr>
        <p:txBody>
          <a:bodyPr wrap="square" rtlCol="0">
            <a:spAutoFit/>
          </a:bodyPr>
          <a:lstStyle/>
          <a:p>
            <a:r>
              <a:rPr lang="zh-CN" altLang="en-US" sz="44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讲评建议</a:t>
            </a:r>
          </a:p>
        </p:txBody>
      </p:sp>
      <p:sp>
        <p:nvSpPr>
          <p:cNvPr id="11" name="文本框 10"/>
          <p:cNvSpPr txBox="1"/>
          <p:nvPr/>
        </p:nvSpPr>
        <p:spPr>
          <a:xfrm>
            <a:off x="2783632" y="2638137"/>
            <a:ext cx="954107" cy="1015663"/>
          </a:xfrm>
          <a:prstGeom prst="rect">
            <a:avLst/>
          </a:prstGeom>
          <a:noFill/>
        </p:spPr>
        <p:txBody>
          <a:bodyPr wrap="none" rtlCol="0">
            <a:spAutoFit/>
          </a:bodyPr>
          <a:lstStyle/>
          <a:p>
            <a:r>
              <a:rPr lang="en-US" altLang="zh-CN"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rPr>
              <a:t>03</a:t>
            </a:r>
            <a:endParaRPr lang="zh-CN" altLang="en-US"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endParaRPr lang="zh-CN" altLang="en-US" sz="1650" dirty="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1C666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655840" y="420370"/>
            <a:ext cx="7954010"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Revising </a:t>
            </a:r>
          </a:p>
        </p:txBody>
      </p:sp>
      <p:pic>
        <p:nvPicPr>
          <p:cNvPr id="4" name="图片 3"/>
          <p:cNvPicPr>
            <a:picLocks noChangeAspect="1"/>
          </p:cNvPicPr>
          <p:nvPr>
            <p:custDataLst>
              <p:tags r:id="rId1"/>
            </p:custDataLst>
          </p:nvPr>
        </p:nvPicPr>
        <p:blipFill>
          <a:blip r:embed="rId4"/>
          <a:stretch>
            <a:fillRect/>
          </a:stretch>
        </p:blipFill>
        <p:spPr>
          <a:xfrm>
            <a:off x="479425" y="1557020"/>
            <a:ext cx="10307955" cy="2769870"/>
          </a:xfrm>
          <a:prstGeom prst="rect">
            <a:avLst/>
          </a:prstGeom>
        </p:spPr>
      </p:pic>
      <p:sp>
        <p:nvSpPr>
          <p:cNvPr id="2" name="文本框 1"/>
          <p:cNvSpPr txBox="1"/>
          <p:nvPr/>
        </p:nvSpPr>
        <p:spPr>
          <a:xfrm>
            <a:off x="911224" y="4869180"/>
            <a:ext cx="10009311" cy="1200329"/>
          </a:xfrm>
          <a:prstGeom prst="rect">
            <a:avLst/>
          </a:prstGeom>
        </p:spPr>
        <p:txBody>
          <a:bodyPr wrap="square">
            <a:spAutoFit/>
          </a:bodyPr>
          <a:lstStyle/>
          <a:p>
            <a:pPr marL="0" indent="0"/>
            <a:r>
              <a:rPr lang="en-US" altLang="zh-CN" sz="2400" b="0" i="0" dirty="0">
                <a:solidFill>
                  <a:srgbClr val="060607"/>
                </a:solidFill>
                <a:latin typeface="Times New Roman" panose="02020603050405020304" charset="0"/>
                <a:ea typeface="-apple-system"/>
                <a:cs typeface="Times New Roman" panose="02020603050405020304" charset="0"/>
              </a:rPr>
              <a:t>From my personal experience, firstly, I attempt to observe something carefully and focus on their changes over a period of time. This practice helps me develop a keen sense of observation, which is crucial for nurturing curiosity.</a:t>
            </a:r>
          </a:p>
        </p:txBody>
      </p:sp>
      <p:sp>
        <p:nvSpPr>
          <p:cNvPr id="3" name="文本框 2"/>
          <p:cNvSpPr txBox="1"/>
          <p:nvPr/>
        </p:nvSpPr>
        <p:spPr>
          <a:xfrm>
            <a:off x="983614" y="4326890"/>
            <a:ext cx="7776682" cy="461665"/>
          </a:xfrm>
          <a:prstGeom prst="rect">
            <a:avLst/>
          </a:prstGeom>
          <a:noFill/>
        </p:spPr>
        <p:txBody>
          <a:bodyPr wrap="square" rtlCol="0">
            <a:spAutoFit/>
          </a:bodyPr>
          <a:lstStyle/>
          <a:p>
            <a:r>
              <a:rPr lang="en-US" altLang="zh-CN" sz="2400" dirty="0">
                <a:solidFill>
                  <a:srgbClr val="060607"/>
                </a:solidFill>
                <a:latin typeface="Times New Roman" panose="02020603050405020304" charset="0"/>
                <a:ea typeface="-apple-system"/>
                <a:cs typeface="Times New Roman" panose="02020603050405020304" charset="0"/>
              </a:rPr>
              <a:t>How does observing closely help develop my curiosity?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371215" y="404495"/>
            <a:ext cx="7954010"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Different approaches to the text</a:t>
            </a:r>
          </a:p>
        </p:txBody>
      </p:sp>
      <p:pic>
        <p:nvPicPr>
          <p:cNvPr id="3" name="图片 2"/>
          <p:cNvPicPr>
            <a:picLocks noChangeAspect="1"/>
          </p:cNvPicPr>
          <p:nvPr/>
        </p:nvPicPr>
        <p:blipFill>
          <a:blip r:embed="rId3"/>
          <a:stretch>
            <a:fillRect/>
          </a:stretch>
        </p:blipFill>
        <p:spPr>
          <a:xfrm>
            <a:off x="335280" y="1196975"/>
            <a:ext cx="5044440" cy="5541010"/>
          </a:xfrm>
          <a:prstGeom prst="rect">
            <a:avLst/>
          </a:prstGeom>
        </p:spPr>
      </p:pic>
      <p:sp>
        <p:nvSpPr>
          <p:cNvPr id="6" name="标题 5"/>
          <p:cNvSpPr>
            <a:spLocks noGrp="1"/>
          </p:cNvSpPr>
          <p:nvPr>
            <p:ph type="title"/>
          </p:nvPr>
        </p:nvSpPr>
        <p:spPr>
          <a:xfrm>
            <a:off x="5641975" y="1701165"/>
            <a:ext cx="6250305" cy="1665605"/>
          </a:xfrm>
        </p:spPr>
        <p:style>
          <a:lnRef idx="0">
            <a:schemeClr val="accent1"/>
          </a:lnRef>
          <a:fillRef idx="3">
            <a:schemeClr val="accent1"/>
          </a:fillRef>
          <a:effectRef idx="3">
            <a:schemeClr val="accent1"/>
          </a:effectRef>
          <a:fontRef idx="minor">
            <a:schemeClr val="lt1"/>
          </a:fontRef>
        </p:style>
        <p:txBody>
          <a:bodyPr>
            <a:normAutofit/>
          </a:bodyPr>
          <a:lstStyle/>
          <a:p>
            <a:r>
              <a:rPr lang="en-US" altLang="zh-CN" sz="3400" dirty="0">
                <a:latin typeface="Times New Roman" panose="02020603050405020304" charset="0"/>
                <a:cs typeface="Times New Roman" panose="02020603050405020304" charset="0"/>
              </a:rPr>
              <a:t>Choose another figure and discuss how their curiosity influenced their achievements.</a:t>
            </a:r>
          </a:p>
        </p:txBody>
      </p:sp>
      <p:sp>
        <p:nvSpPr>
          <p:cNvPr id="8" name="文本框 7"/>
          <p:cNvSpPr txBox="1"/>
          <p:nvPr/>
        </p:nvSpPr>
        <p:spPr>
          <a:xfrm>
            <a:off x="5550535" y="3933190"/>
            <a:ext cx="6348730" cy="1753235"/>
          </a:xfrm>
          <a:prstGeom prst="rect">
            <a:avLst/>
          </a:prstGeom>
        </p:spPr>
        <p:txBody>
          <a:bodyPr wrap="square">
            <a:spAutoFit/>
          </a:bodyPr>
          <a:lstStyle/>
          <a:p>
            <a:pPr indent="266700" algn="just" defTabSz="266700">
              <a:buClrTx/>
              <a:buSzTx/>
              <a:buFontTx/>
            </a:pPr>
            <a:r>
              <a:rPr lang="en-US" altLang="zh-CN" sz="1800">
                <a:latin typeface="Times New Roman" panose="02020603050405020304"/>
                <a:ea typeface="宋体" panose="02010600030101010101" pitchFamily="2" charset="-122"/>
              </a:rPr>
              <a:t>Qian Xuesen, a foundational figure in Chinese aerospace, was driven by an innate curiosity that inspired him to pursue advanced studies. His inquisitive nature led him to explore the complexity of rocket science and aerodynamics. This relentless curiosity played a significant role in shaping China's space program, propelling its scientific and technological advancement.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8" grpId="0"/>
      <p:bldP spid="8"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371215" y="404495"/>
            <a:ext cx="7954010"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Different approaches to the text</a:t>
            </a:r>
          </a:p>
        </p:txBody>
      </p:sp>
      <p:sp>
        <p:nvSpPr>
          <p:cNvPr id="6" name="标题 5"/>
          <p:cNvSpPr>
            <a:spLocks noGrp="1"/>
          </p:cNvSpPr>
          <p:nvPr>
            <p:ph type="title"/>
          </p:nvPr>
        </p:nvSpPr>
        <p:spPr>
          <a:xfrm>
            <a:off x="6528435" y="1849755"/>
            <a:ext cx="5046980" cy="1345565"/>
          </a:xfrm>
        </p:spPr>
        <p:style>
          <a:lnRef idx="0">
            <a:schemeClr val="accent1"/>
          </a:lnRef>
          <a:fillRef idx="3">
            <a:schemeClr val="accent1"/>
          </a:fillRef>
          <a:effectRef idx="3">
            <a:schemeClr val="accent1"/>
          </a:effectRef>
          <a:fontRef idx="minor">
            <a:schemeClr val="lt1"/>
          </a:fontRef>
        </p:style>
        <p:txBody>
          <a:bodyPr>
            <a:normAutofit/>
          </a:bodyPr>
          <a:lstStyle/>
          <a:p>
            <a:r>
              <a:rPr lang="en-US" altLang="zh-CN" sz="3400" dirty="0">
                <a:latin typeface="Times New Roman" panose="02020603050405020304" charset="0"/>
                <a:cs typeface="Times New Roman" panose="02020603050405020304" charset="0"/>
              </a:rPr>
              <a:t>How does curiosity benefit you in your life?</a:t>
            </a:r>
          </a:p>
        </p:txBody>
      </p:sp>
      <p:sp>
        <p:nvSpPr>
          <p:cNvPr id="2" name="文本框 1"/>
          <p:cNvSpPr txBox="1"/>
          <p:nvPr/>
        </p:nvSpPr>
        <p:spPr>
          <a:xfrm>
            <a:off x="191770" y="1412240"/>
            <a:ext cx="5807075" cy="6396990"/>
          </a:xfrm>
          <a:prstGeom prst="rect">
            <a:avLst/>
          </a:prstGeom>
          <a:noFill/>
        </p:spPr>
        <p:txBody>
          <a:bodyPr wrap="square" rtlCol="0" anchor="t">
            <a:noAutofit/>
          </a:bodyPr>
          <a:lstStyle/>
          <a:p>
            <a:pPr indent="266700" algn="just">
              <a:lnSpc>
                <a:spcPts val="1800"/>
              </a:lnSpc>
            </a:pP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Leonardo Da Vinci was a genius: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wildly imaginative</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passionately curious</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and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creative across multiple disciplines</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—painting, architecture, aeronautics, and engineering. Part of what made Leonardo a genius, what set him apart from people who are merely extraordinarily smart, was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creativity</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His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talent for combining observation with fantasy </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allowed him to make unexpected leaps that related things seen to things unseen. </a:t>
            </a:r>
          </a:p>
          <a:p>
            <a:pPr indent="266700" algn="just">
              <a:lnSpc>
                <a:spcPts val="1800"/>
              </a:lnSpc>
            </a:pP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a:t>
            </a:r>
            <a:endParaRPr lang="en-US" altLang="zh-CN" kern="100" dirty="0">
              <a:solidFill>
                <a:schemeClr val="tx1"/>
              </a:solidFill>
              <a:effectLst/>
              <a:latin typeface="Times New Roman" panose="02020603050405020304" charset="0"/>
              <a:ea typeface="等线" panose="02010600030101010101" pitchFamily="2" charset="-122"/>
              <a:cs typeface="Times New Roman" panose="02020603050405020304" charset="0"/>
            </a:endParaRPr>
          </a:p>
          <a:p>
            <a:pPr indent="266700" algn="just">
              <a:lnSpc>
                <a:spcPts val="1800"/>
              </a:lnSpc>
            </a:pP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Seek knowledge for its own sake</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Not all knowledge needs to be useful. Sometimes it should be pursued for pure pleasure. Leonardo did not need to know how heart valves work to paint the </a:t>
            </a:r>
            <a:r>
              <a:rPr lang="en-US" altLang="zh-CN" i="1" kern="100" dirty="0">
                <a:effectLst/>
                <a:latin typeface="Times New Roman" panose="02020603050405020304" charset="0"/>
                <a:ea typeface="等线" panose="02010600030101010101" pitchFamily="2" charset="-122"/>
                <a:cs typeface="Times New Roman" panose="02020603050405020304" charset="0"/>
                <a:sym typeface="+mn-ea"/>
              </a:rPr>
              <a:t>Mona Lisa</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nor did he need to figure out how fossils got to the top of mountains to produce </a:t>
            </a:r>
            <a:r>
              <a:rPr lang="en-US" altLang="zh-CN" i="1" kern="100" dirty="0">
                <a:effectLst/>
                <a:latin typeface="Times New Roman" panose="02020603050405020304" charset="0"/>
                <a:ea typeface="等线" panose="02010600030101010101" pitchFamily="2" charset="-122"/>
                <a:cs typeface="Times New Roman" panose="02020603050405020304" charset="0"/>
                <a:sym typeface="+mn-ea"/>
              </a:rPr>
              <a:t>Virgin of the Rocks. </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By allowing himself to be driven by pure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curiosity</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he got to explore more horizons and see more connections.</a:t>
            </a:r>
            <a:endParaRPr lang="en-US" altLang="zh-CN" kern="100" dirty="0">
              <a:solidFill>
                <a:schemeClr val="tx1"/>
              </a:solidFill>
              <a:latin typeface="等线" panose="02010600030101010101" pitchFamily="2" charset="-122"/>
              <a:ea typeface="等线" panose="02010600030101010101" pitchFamily="2" charset="-122"/>
              <a:cs typeface="Times New Roman" panose="02020603050405020304" charset="0"/>
            </a:endParaRPr>
          </a:p>
          <a:p>
            <a:pPr indent="266700" algn="just">
              <a:lnSpc>
                <a:spcPts val="1800"/>
              </a:lnSpc>
            </a:pP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Keep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a childlike sense of wonder</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At a certain point in life, most of us quit puzzling over everyday phenomena. We might savor the beauty of a blue sky, but we no longer bother to wonder why it is that color. Leonardo did. </a:t>
            </a:r>
            <a:endParaRPr lang="en-US" altLang="zh-CN" kern="100" dirty="0">
              <a:solidFill>
                <a:schemeClr val="tx1"/>
              </a:solidFill>
              <a:latin typeface="等线" panose="02010600030101010101" pitchFamily="2" charset="-122"/>
              <a:ea typeface="等线" panose="02010600030101010101" pitchFamily="2" charset="-122"/>
              <a:cs typeface="Times New Roman" panose="02020603050405020304" charset="0"/>
            </a:endParaRPr>
          </a:p>
          <a:p>
            <a:pPr indent="266700" algn="just">
              <a:lnSpc>
                <a:spcPts val="1800"/>
              </a:lnSpc>
            </a:pP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Be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curious</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observe</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things,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see things unseen</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respect facts</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a:t>
            </a:r>
            <a:r>
              <a:rPr lang="en-US" altLang="zh-CN" kern="100" dirty="0">
                <a:effectLst/>
                <a:highlight>
                  <a:srgbClr val="FFFF00"/>
                </a:highlight>
                <a:latin typeface="Times New Roman" panose="02020603050405020304" charset="0"/>
                <a:ea typeface="等线" panose="02010600030101010101" pitchFamily="2" charset="-122"/>
                <a:cs typeface="Times New Roman" panose="02020603050405020304" charset="0"/>
                <a:sym typeface="+mn-ea"/>
              </a:rPr>
              <a:t>be open to mystery</a:t>
            </a:r>
            <a:r>
              <a:rPr lang="en-US" altLang="zh-CN" kern="100" dirty="0">
                <a:effectLst/>
                <a:latin typeface="Times New Roman" panose="02020603050405020304" charset="0"/>
                <a:ea typeface="等线" panose="02010600030101010101" pitchFamily="2" charset="-122"/>
                <a:cs typeface="Times New Roman" panose="02020603050405020304" charset="0"/>
                <a:sym typeface="+mn-ea"/>
              </a:rPr>
              <a:t>… We can never learn enough from Leonardo. </a:t>
            </a:r>
          </a:p>
        </p:txBody>
      </p:sp>
      <p:sp>
        <p:nvSpPr>
          <p:cNvPr id="4" name="文本框 3"/>
          <p:cNvSpPr txBox="1"/>
          <p:nvPr/>
        </p:nvSpPr>
        <p:spPr>
          <a:xfrm>
            <a:off x="6528435" y="3860800"/>
            <a:ext cx="5198745" cy="2030095"/>
          </a:xfrm>
          <a:prstGeom prst="rect">
            <a:avLst/>
          </a:prstGeom>
        </p:spPr>
        <p:txBody>
          <a:bodyPr wrap="square">
            <a:spAutoFit/>
          </a:bodyPr>
          <a:lstStyle/>
          <a:p>
            <a:pPr marL="0" indent="266700" algn="just" defTabSz="266700">
              <a:buClrTx/>
              <a:buSzTx/>
              <a:buFontTx/>
            </a:pPr>
            <a:r>
              <a:rPr lang="en-US" altLang="zh-CN" sz="1800" b="0" i="0">
                <a:latin typeface="Times New Roman" panose="02020603050405020304"/>
                <a:ea typeface="宋体" panose="02010600030101010101" pitchFamily="2" charset="-122"/>
              </a:rPr>
              <a:t>Curiosity serves as a catalyst for my personal growth, sparking an eagerness to learn and acquire new knowledge, which in turn leads to self-improvement. Furthermore, it enriches my life by encouraging me to wonder at the ordinary phenomena around me, discovering beauty and joy in the everyday aspects of daily living.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4" grpId="0"/>
      <p:bldP spid="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11450" y="2637790"/>
            <a:ext cx="6577965" cy="2002790"/>
            <a:chOff x="4425387" y="2262581"/>
            <a:chExt cx="6768752" cy="1620772"/>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12"/>
            <p:cNvSpPr/>
            <p:nvPr/>
          </p:nvSpPr>
          <p:spPr>
            <a:xfrm>
              <a:off x="5649523" y="2262581"/>
              <a:ext cx="5544616" cy="1620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 name="文本框 17"/>
          <p:cNvSpPr txBox="1"/>
          <p:nvPr/>
        </p:nvSpPr>
        <p:spPr>
          <a:xfrm>
            <a:off x="4655820" y="2708910"/>
            <a:ext cx="5850255" cy="1630045"/>
          </a:xfrm>
          <a:prstGeom prst="rect">
            <a:avLst/>
          </a:prstGeom>
          <a:noFill/>
        </p:spPr>
        <p:txBody>
          <a:bodyPr wrap="square" rtlCol="0">
            <a:spAutoFit/>
          </a:bodyPr>
          <a:lstStyle/>
          <a:p>
            <a:r>
              <a:rPr lang="zh-CN" altLang="en-US" sz="44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复习建议：</a:t>
            </a:r>
          </a:p>
          <a:p>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向内深挖共鸣与共情</a:t>
            </a:r>
          </a:p>
          <a:p>
            <a:r>
              <a:rPr lang="zh-CN" altLang="en-US" sz="28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向外彰显观点与格局</a:t>
            </a:r>
          </a:p>
        </p:txBody>
      </p:sp>
      <p:sp>
        <p:nvSpPr>
          <p:cNvPr id="11" name="文本框 10"/>
          <p:cNvSpPr txBox="1"/>
          <p:nvPr/>
        </p:nvSpPr>
        <p:spPr>
          <a:xfrm>
            <a:off x="2783632" y="2638137"/>
            <a:ext cx="944880" cy="1014730"/>
          </a:xfrm>
          <a:prstGeom prst="rect">
            <a:avLst/>
          </a:prstGeom>
          <a:noFill/>
        </p:spPr>
        <p:txBody>
          <a:bodyPr wrap="none" rtlCol="0">
            <a:spAutoFit/>
          </a:bodyPr>
          <a:lstStyle/>
          <a:p>
            <a:r>
              <a:rPr lang="en-US" altLang="zh-CN"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rPr>
              <a:t>04</a:t>
            </a:r>
            <a:endParaRPr lang="zh-CN" altLang="en-US"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endParaRPr lang="zh-CN" altLang="en-US" sz="1650" dirty="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1C666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5595" y="404495"/>
            <a:ext cx="7954010"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Text genre and purposes</a:t>
            </a:r>
          </a:p>
        </p:txBody>
      </p:sp>
      <p:pic>
        <p:nvPicPr>
          <p:cNvPr id="5" name="图片 4" descr="4361541734988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905" y="1484630"/>
            <a:ext cx="9001125" cy="5001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191770" y="1124585"/>
          <a:ext cx="1025525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2135505" y="404495"/>
            <a:ext cx="872553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Raising awareness of writing purposes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398145" y="1485265"/>
          <a:ext cx="8683625" cy="4209914"/>
        </p:xfrm>
        <a:graphic>
          <a:graphicData uri="http://schemas.openxmlformats.org/drawingml/2006/table">
            <a:tbl>
              <a:tblPr firstRow="1" bandRow="1">
                <a:tableStyleId>{5C22544A-7EE6-4342-B048-85BDC9FD1C3A}</a:tableStyleId>
              </a:tblPr>
              <a:tblGrid>
                <a:gridCol w="2106295">
                  <a:extLst>
                    <a:ext uri="{9D8B030D-6E8A-4147-A177-3AD203B41FA5}">
                      <a16:colId xmlns:a16="http://schemas.microsoft.com/office/drawing/2014/main" val="20000"/>
                    </a:ext>
                  </a:extLst>
                </a:gridCol>
                <a:gridCol w="6577330">
                  <a:extLst>
                    <a:ext uri="{9D8B030D-6E8A-4147-A177-3AD203B41FA5}">
                      <a16:colId xmlns:a16="http://schemas.microsoft.com/office/drawing/2014/main" val="20001"/>
                    </a:ext>
                  </a:extLst>
                </a:gridCol>
              </a:tblGrid>
              <a:tr h="522932">
                <a:tc>
                  <a:txBody>
                    <a:bodyPr/>
                    <a:lstStyle/>
                    <a:p>
                      <a:pPr algn="ctr"/>
                      <a:r>
                        <a:rPr lang="zh-CN" altLang="en-US" sz="2400" dirty="0">
                          <a:solidFill>
                            <a:schemeClr val="tx1"/>
                          </a:solidFill>
                          <a:latin typeface="Times" pitchFamily="2" charset="0"/>
                          <a:ea typeface="黑体" panose="02010609060101010101" pitchFamily="49" charset="-122"/>
                        </a:rPr>
                        <a:t>文章类型</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zh-CN" altLang="en-US" sz="2000" b="1" kern="1200" dirty="0">
                          <a:solidFill>
                            <a:srgbClr val="7A3FA3"/>
                          </a:solidFill>
                          <a:effectLst/>
                          <a:latin typeface="Times" pitchFamily="2" charset="0"/>
                          <a:ea typeface="方正启体简体" panose="03000509000000000000" pitchFamily="65" charset="-122"/>
                          <a:cs typeface="+mn-cs"/>
                        </a:rPr>
                        <a:t>说明文（</a:t>
                      </a:r>
                      <a:r>
                        <a:rPr lang="en-US" altLang="zh-CN" sz="2000" b="1" kern="1200" dirty="0">
                          <a:solidFill>
                            <a:srgbClr val="7A3FA3"/>
                          </a:solidFill>
                          <a:effectLst/>
                          <a:latin typeface="Times" pitchFamily="2" charset="0"/>
                          <a:ea typeface="方正启体简体" panose="03000509000000000000" pitchFamily="65" charset="-122"/>
                          <a:cs typeface="+mn-cs"/>
                        </a:rPr>
                        <a:t>362words</a:t>
                      </a:r>
                      <a:r>
                        <a:rPr lang="zh-CN" altLang="en-US" sz="2000" b="1" kern="1200" dirty="0">
                          <a:solidFill>
                            <a:srgbClr val="7A3FA3"/>
                          </a:solidFill>
                          <a:effectLst/>
                          <a:latin typeface="Times" pitchFamily="2" charset="0"/>
                          <a:ea typeface="方正启体简体" panose="03000509000000000000" pitchFamily="65" charset="-122"/>
                          <a:cs typeface="+mn-cs"/>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83478">
                <a:tc>
                  <a:txBody>
                    <a:bodyPr/>
                    <a:lstStyle/>
                    <a:p>
                      <a:pPr algn="ctr"/>
                      <a:r>
                        <a:rPr lang="zh-CN" altLang="en-US" sz="2400" b="1" dirty="0">
                          <a:solidFill>
                            <a:schemeClr val="tx1"/>
                          </a:solidFill>
                          <a:latin typeface="Times" pitchFamily="2" charset="0"/>
                          <a:ea typeface="黑体" panose="02010609060101010101" pitchFamily="49" charset="-122"/>
                        </a:rPr>
                        <a:t>文本大意</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kern="1200" dirty="0">
                          <a:solidFill>
                            <a:srgbClr val="7A3FA3"/>
                          </a:solidFill>
                          <a:effectLst/>
                          <a:latin typeface="Times" pitchFamily="2" charset="0"/>
                          <a:ea typeface="方正启体简体" panose="03000509000000000000" pitchFamily="65" charset="-122"/>
                          <a:cs typeface="+mn-cs"/>
                        </a:rPr>
                        <a:t>文章阐述了好奇心的定义及三种类型。儿童时期，好奇心强烈，但长大后好奇心逐渐消退，</a:t>
                      </a:r>
                      <a:r>
                        <a:rPr lang="zh-CN" altLang="en-US" sz="2000" b="1" dirty="0">
                          <a:solidFill>
                            <a:srgbClr val="7A3FA3"/>
                          </a:solidFill>
                          <a:effectLst/>
                          <a:latin typeface="Times" pitchFamily="2" charset="0"/>
                          <a:ea typeface="方正启体简体" panose="03000509000000000000" pitchFamily="65" charset="-122"/>
                          <a:sym typeface="+mn-ea"/>
                        </a:rPr>
                        <a:t>神经科学解释这是因为</a:t>
                      </a:r>
                      <a:r>
                        <a:rPr lang="zh-CN" altLang="en-US" sz="2000" b="1" kern="1200" dirty="0">
                          <a:solidFill>
                            <a:srgbClr val="7A3FA3"/>
                          </a:solidFill>
                          <a:effectLst/>
                          <a:latin typeface="Times" pitchFamily="2" charset="0"/>
                          <a:ea typeface="方正启体简体" panose="03000509000000000000" pitchFamily="65" charset="-122"/>
                          <a:cs typeface="+mn-cs"/>
                        </a:rPr>
                        <a:t>大脑灵活性降低，依赖早期通路以节省脑能量。但研究表明我们应继续培养好奇心，能降低焦虑、提升生活满意度、助力学业成就、增进共情与人际关系，还能保护大脑健康。好奇心曾推动人类从石器时代走向信息时代，对个人而言能带来满足感，对人类生存与发展都至关重要。</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908250">
                <a:tc>
                  <a:txBody>
                    <a:bodyPr/>
                    <a:lstStyle/>
                    <a:p>
                      <a:pPr algn="ctr"/>
                      <a:r>
                        <a:rPr lang="zh-CN" altLang="en-US" sz="2400" b="1" dirty="0">
                          <a:solidFill>
                            <a:schemeClr val="tx1"/>
                          </a:solidFill>
                          <a:latin typeface="Times" pitchFamily="2" charset="0"/>
                          <a:ea typeface="黑体" panose="02010609060101010101" pitchFamily="49" charset="-122"/>
                        </a:rPr>
                        <a:t>文章主旨</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zh-CN" altLang="en-US" sz="2000" b="1" kern="1200" dirty="0">
                          <a:solidFill>
                            <a:srgbClr val="7A3FA3"/>
                          </a:solidFill>
                          <a:effectLst/>
                          <a:latin typeface="Times" pitchFamily="2" charset="0"/>
                          <a:ea typeface="方正启体简体" panose="03000509000000000000" pitchFamily="65" charset="-122"/>
                          <a:cs typeface="+mn-cs"/>
                        </a:rPr>
                        <a:t>强调好奇心的重要性和培养好奇心的必要性。</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3692">
                <a:tc>
                  <a:txBody>
                    <a:bodyPr/>
                    <a:lstStyle/>
                    <a:p>
                      <a:pPr algn="ctr"/>
                      <a:r>
                        <a:rPr lang="zh-CN" altLang="en-US" sz="2400" b="1" dirty="0">
                          <a:solidFill>
                            <a:schemeClr val="tx1"/>
                          </a:solidFill>
                          <a:latin typeface="Times" pitchFamily="2" charset="0"/>
                          <a:ea typeface="黑体" panose="02010609060101010101" pitchFamily="49" charset="-122"/>
                        </a:rPr>
                        <a:t>主题语境</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zh-CN" altLang="en-US" sz="2000" b="1" kern="1200" dirty="0">
                          <a:solidFill>
                            <a:srgbClr val="7A3FA3"/>
                          </a:solidFill>
                          <a:effectLst/>
                          <a:latin typeface="Times" pitchFamily="2" charset="0"/>
                          <a:ea typeface="方正启体简体" panose="03000509000000000000" pitchFamily="65" charset="-122"/>
                          <a:cs typeface="+mn-cs"/>
                        </a:rPr>
                        <a:t>人与自我（个人成长）</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4" name="图片 3"/>
          <p:cNvPicPr>
            <a:picLocks noChangeAspect="1"/>
          </p:cNvPicPr>
          <p:nvPr/>
        </p:nvPicPr>
        <p:blipFill>
          <a:blip r:embed="rId3"/>
          <a:stretch>
            <a:fillRect/>
          </a:stretch>
        </p:blipFill>
        <p:spPr>
          <a:xfrm>
            <a:off x="9276080" y="1772920"/>
            <a:ext cx="2665730" cy="304673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charset="0"/>
                <a:cs typeface="Times New Roman" panose="02020603050405020304" charset="0"/>
                <a:sym typeface="+mn-ea"/>
              </a:rPr>
              <a:t> </a:t>
            </a:r>
            <a:r>
              <a:rPr lang="zh-CN" altLang="en-US" dirty="0">
                <a:latin typeface="Times New Roman" panose="02020603050405020304" charset="0"/>
                <a:cs typeface="Times New Roman" panose="02020603050405020304" charset="0"/>
                <a:sym typeface="+mn-ea"/>
              </a:rPr>
              <a:t>例证类：</a:t>
            </a:r>
          </a:p>
        </p:txBody>
      </p:sp>
      <p:sp>
        <p:nvSpPr>
          <p:cNvPr id="3" name="内容占位符 2"/>
          <p:cNvSpPr>
            <a:spLocks noGrp="1"/>
          </p:cNvSpPr>
          <p:nvPr>
            <p:ph sz="half" idx="1"/>
          </p:nvPr>
        </p:nvSpPr>
        <p:spPr>
          <a:xfrm>
            <a:off x="301471" y="2061409"/>
            <a:ext cx="11589055" cy="4263416"/>
          </a:xfrm>
        </p:spPr>
        <p:txBody>
          <a:bodyPr/>
          <a:lstStyle/>
          <a:p>
            <a:r>
              <a:rPr lang="zh-CN" altLang="en-US"/>
              <a:t>此类题目的共性是，给出一个新的概念、方法或者是理论，让我们举出文本</a:t>
            </a:r>
            <a:r>
              <a:rPr lang="zh-CN" altLang="en-US" b="1"/>
              <a:t>之外</a:t>
            </a:r>
            <a:r>
              <a:rPr lang="zh-CN" altLang="en-US"/>
              <a:t>的例子。解决此类题目的</a:t>
            </a:r>
            <a:r>
              <a:rPr lang="zh-CN" altLang="en-US" b="1"/>
              <a:t>关键是</a:t>
            </a:r>
            <a:r>
              <a:rPr lang="zh-CN" altLang="en-US"/>
              <a:t>，要找出这个概念、方法或者理论的特点，并在写例子的过程中表现出这种特点，使之与概念、方法或者理论相契合。</a:t>
            </a:r>
            <a:r>
              <a:rPr lang="zh-CN" altLang="en-US" b="1"/>
              <a:t>契合度</a:t>
            </a:r>
            <a:r>
              <a:rPr lang="zh-CN" altLang="en-US"/>
              <a:t>是保证。</a:t>
            </a:r>
            <a:endParaRPr lang="en-US" altLang="zh-CN"/>
          </a:p>
        </p:txBody>
      </p:sp>
      <p:sp>
        <p:nvSpPr>
          <p:cNvPr id="5" name="矩形 4"/>
          <p:cNvSpPr/>
          <p:nvPr/>
        </p:nvSpPr>
        <p:spPr>
          <a:xfrm>
            <a:off x="695325" y="3717290"/>
            <a:ext cx="10965815" cy="460375"/>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400" b="1" kern="0" dirty="0">
                <a:latin typeface="Times New Roman Regular" panose="02020603050405020304" charset="0"/>
                <a:ea typeface="等线" panose="02010600030101010101" pitchFamily="2" charset="-122"/>
                <a:cs typeface="Times New Roman Regular" panose="02020603050405020304" charset="0"/>
                <a:sym typeface="+mn-ea"/>
              </a:rPr>
              <a:t> </a:t>
            </a:r>
            <a:r>
              <a:rPr altLang="zh-CN" sz="2400" dirty="0">
                <a:latin typeface="Times New Roman Regular" panose="02020603050405020304" charset="0"/>
                <a:ea typeface="等线" panose="02010600030101010101" pitchFamily="2" charset="-122"/>
                <a:cs typeface="Times New Roman Regular" panose="02020603050405020304" charset="0"/>
                <a:sym typeface="+mn-ea"/>
              </a:rPr>
              <a:t>Write about </a:t>
            </a:r>
            <a:r>
              <a:rPr altLang="zh-CN" sz="2400" b="1" dirty="0">
                <a:solidFill>
                  <a:srgbClr val="FF0000"/>
                </a:solidFill>
                <a:latin typeface="Times New Roman Bold" panose="02020603050405020304" charset="0"/>
                <a:ea typeface="等线" panose="02010600030101010101" pitchFamily="2" charset="-122"/>
                <a:cs typeface="Times New Roman Bold" panose="02020603050405020304" charset="0"/>
                <a:sym typeface="+mn-ea"/>
              </a:rPr>
              <a:t>one</a:t>
            </a:r>
            <a:r>
              <a:rPr altLang="zh-CN" sz="2400" dirty="0">
                <a:latin typeface="Times New Roman Regular" panose="02020603050405020304" charset="0"/>
                <a:ea typeface="等线" panose="02010600030101010101" pitchFamily="2" charset="-122"/>
                <a:cs typeface="Times New Roman Regular" panose="02020603050405020304" charset="0"/>
                <a:sym typeface="+mn-ea"/>
              </a:rPr>
              <a:t> of your </a:t>
            </a:r>
            <a:r>
              <a:rPr altLang="zh-CN" sz="2400" b="1" dirty="0">
                <a:solidFill>
                  <a:srgbClr val="FF0000"/>
                </a:solidFill>
                <a:latin typeface="Times New Roman Regular" panose="02020603050405020304" charset="0"/>
                <a:ea typeface="等线" panose="02010600030101010101" pitchFamily="2" charset="-122"/>
                <a:cs typeface="Times New Roman Regular" panose="02020603050405020304" charset="0"/>
                <a:sym typeface="+mn-ea"/>
              </a:rPr>
              <a:t>consequential strangers</a:t>
            </a:r>
            <a:r>
              <a:rPr altLang="zh-CN" sz="2400" dirty="0">
                <a:latin typeface="Times New Roman Regular" panose="02020603050405020304" charset="0"/>
                <a:ea typeface="等线" panose="02010600030101010101" pitchFamily="2" charset="-122"/>
                <a:cs typeface="Times New Roman Regular" panose="02020603050405020304" charset="0"/>
                <a:sym typeface="+mn-ea"/>
              </a:rPr>
              <a:t> and how he/she </a:t>
            </a:r>
            <a:r>
              <a:rPr altLang="zh-CN" sz="2400" b="1" dirty="0">
                <a:solidFill>
                  <a:srgbClr val="FF0000"/>
                </a:solidFill>
                <a:latin typeface="Times New Roman Bold" panose="02020603050405020304" charset="0"/>
                <a:ea typeface="等线" panose="02010600030101010101" pitchFamily="2" charset="-122"/>
                <a:cs typeface="Times New Roman Bold" panose="02020603050405020304" charset="0"/>
                <a:sym typeface="+mn-ea"/>
              </a:rPr>
              <a:t>influences</a:t>
            </a:r>
            <a:r>
              <a:rPr altLang="zh-CN" sz="2400" dirty="0">
                <a:latin typeface="Times New Roman Regular" panose="02020603050405020304" charset="0"/>
                <a:ea typeface="等线" panose="02010600030101010101" pitchFamily="2" charset="-122"/>
                <a:cs typeface="Times New Roman Regular" panose="02020603050405020304" charset="0"/>
                <a:sym typeface="+mn-ea"/>
              </a:rPr>
              <a:t> you.</a:t>
            </a:r>
            <a:endParaRPr kumimoji="1" lang="en-GB" altLang="zh-CN" sz="2800" dirty="0">
              <a:latin typeface="Times" pitchFamily="2" charset="0"/>
            </a:endParaRPr>
          </a:p>
        </p:txBody>
      </p:sp>
      <p:sp>
        <p:nvSpPr>
          <p:cNvPr id="6" name="矩形 5"/>
          <p:cNvSpPr/>
          <p:nvPr/>
        </p:nvSpPr>
        <p:spPr>
          <a:xfrm>
            <a:off x="695325" y="4437380"/>
            <a:ext cx="10965815" cy="575310"/>
          </a:xfrm>
          <a:prstGeom prst="rect">
            <a:avLst/>
          </a:prstGeom>
          <a:ln>
            <a:solidFill>
              <a:schemeClr val="accent1"/>
            </a:solidFill>
          </a:ln>
        </p:spPr>
        <p:txBody>
          <a:bodyPr wrap="square">
            <a:noAutofit/>
          </a:bodyPr>
          <a:lstStyle/>
          <a:p>
            <a:pPr algn="just">
              <a:buClrTx/>
              <a:buSzTx/>
              <a:buFont typeface="Arial" panose="020B0604020202020204" pitchFamily="34" charset="0"/>
              <a:buNone/>
            </a:pPr>
            <a:r>
              <a:rPr altLang="zh-CN" sz="2400" dirty="0">
                <a:latin typeface="Times New Roman Regular" panose="02020603050405020304" charset="0"/>
                <a:ea typeface="等线" panose="02010600030101010101" pitchFamily="2" charset="-122"/>
                <a:cs typeface="Times New Roman Regular" panose="02020603050405020304" charset="0"/>
                <a:sym typeface="+mn-ea"/>
              </a:rPr>
              <a:t>Please share one of your own experiences about your practicing being</a:t>
            </a:r>
            <a:r>
              <a:rPr altLang="zh-CN" sz="2400" dirty="0">
                <a:solidFill>
                  <a:srgbClr val="FF0000"/>
                </a:solidFill>
                <a:latin typeface="Times New Roman Regular" panose="02020603050405020304" charset="0"/>
                <a:ea typeface="等线" panose="02010600030101010101" pitchFamily="2" charset="-122"/>
                <a:cs typeface="Times New Roman Regular" panose="02020603050405020304" charset="0"/>
                <a:sym typeface="+mn-ea"/>
              </a:rPr>
              <a:t> </a:t>
            </a:r>
            <a:r>
              <a:rPr altLang="zh-CN" sz="2400" b="1" dirty="0">
                <a:solidFill>
                  <a:srgbClr val="FF0000"/>
                </a:solidFill>
                <a:latin typeface="Times New Roman Regular" panose="02020603050405020304" charset="0"/>
                <a:ea typeface="等线" panose="02010600030101010101" pitchFamily="2" charset="-122"/>
                <a:cs typeface="Times New Roman Regular" panose="02020603050405020304" charset="0"/>
                <a:sym typeface="+mn-ea"/>
              </a:rPr>
              <a:t>fair-minded. </a:t>
            </a:r>
            <a:endParaRPr altLang="zh-CN" sz="2400" b="1" dirty="0">
              <a:latin typeface="Times New Roman Regular" panose="02020603050405020304" charset="0"/>
              <a:ea typeface="等线" panose="02010600030101010101" pitchFamily="2" charset="-122"/>
              <a:cs typeface="Times New Roman Regular" panose="02020603050405020304" charset="0"/>
            </a:endParaRPr>
          </a:p>
          <a:p>
            <a:pPr algn="just">
              <a:buClrTx/>
              <a:buSzTx/>
              <a:buFont typeface="Arial" panose="020B0604020202020204" pitchFamily="34" charset="0"/>
              <a:buNone/>
            </a:pPr>
            <a:endParaRPr altLang="zh-CN" sz="2400" b="1" dirty="0">
              <a:latin typeface="Times New Roman Regular" panose="02020603050405020304" charset="0"/>
              <a:ea typeface="等线" panose="02010600030101010101" pitchFamily="2" charset="-122"/>
              <a:cs typeface="Times New Roman Regular" panose="02020603050405020304" charset="0"/>
            </a:endParaRPr>
          </a:p>
        </p:txBody>
      </p:sp>
      <p:sp>
        <p:nvSpPr>
          <p:cNvPr id="10" name="文本框 9"/>
          <p:cNvSpPr txBox="1"/>
          <p:nvPr/>
        </p:nvSpPr>
        <p:spPr>
          <a:xfrm>
            <a:off x="1847850" y="6021070"/>
            <a:ext cx="6096000" cy="368300"/>
          </a:xfrm>
          <a:prstGeom prst="rect">
            <a:avLst/>
          </a:prstGeom>
          <a:noFill/>
        </p:spPr>
        <p:txBody>
          <a:bodyPr wrap="square" rtlCol="0" anchor="t">
            <a:spAutoFit/>
          </a:bodyPr>
          <a:lstStyle/>
          <a:p>
            <a:r>
              <a:rPr lang="en-US" altLang="zh-CN">
                <a:sym typeface="+mn-ea"/>
              </a:rPr>
              <a:t>.</a:t>
            </a:r>
          </a:p>
        </p:txBody>
      </p:sp>
      <p:sp>
        <p:nvSpPr>
          <p:cNvPr id="12" name="矩形 11"/>
          <p:cNvSpPr/>
          <p:nvPr/>
        </p:nvSpPr>
        <p:spPr>
          <a:xfrm>
            <a:off x="695325" y="5156835"/>
            <a:ext cx="10965815" cy="1084580"/>
          </a:xfrm>
          <a:prstGeom prst="rect">
            <a:avLst/>
          </a:prstGeom>
          <a:ln>
            <a:solidFill>
              <a:schemeClr val="accent1"/>
            </a:solidFill>
          </a:ln>
        </p:spPr>
        <p:txBody>
          <a:bodyPr wrap="square">
            <a:noAutofit/>
          </a:bodyPr>
          <a:lstStyle/>
          <a:p>
            <a:pPr algn="just">
              <a:buClrTx/>
              <a:buSzTx/>
              <a:buFont typeface="Arial" panose="020B0604020202020204" pitchFamily="34" charset="0"/>
              <a:buNone/>
            </a:pPr>
            <a:r>
              <a:rPr lang="en-US" altLang="zh-CN" sz="2400">
                <a:latin typeface="Times New Roman" panose="02020603050405020304" charset="0"/>
                <a:cs typeface="Times New Roman" panose="02020603050405020304" charset="0"/>
                <a:sym typeface="+mn-ea"/>
              </a:rPr>
              <a:t>The Spring Festival is coming. Figure out one thing to </a:t>
            </a:r>
            <a:r>
              <a:rPr lang="en-US" altLang="zh-CN" sz="2400" b="1">
                <a:solidFill>
                  <a:srgbClr val="FF0000"/>
                </a:solidFill>
                <a:latin typeface="Times New Roman" panose="02020603050405020304" charset="0"/>
                <a:cs typeface="Times New Roman" panose="02020603050405020304" charset="0"/>
                <a:sym typeface="+mn-ea"/>
              </a:rPr>
              <a:t>upcycle</a:t>
            </a:r>
            <a:r>
              <a:rPr lang="en-US" altLang="zh-CN" sz="2400">
                <a:latin typeface="Times New Roman" panose="02020603050405020304" charset="0"/>
                <a:cs typeface="Times New Roman" panose="02020603050405020304" charset="0"/>
                <a:sym typeface="+mn-ea"/>
              </a:rPr>
              <a:t>. Explain what you will do with it and how it will help with the celebration of the festival.</a:t>
            </a:r>
            <a:endParaRPr lang="en-US" altLang="zh-CN" sz="2400">
              <a:latin typeface="Times New Roman" panose="02020603050405020304" charset="0"/>
              <a:cs typeface="Times New Roman" panose="02020603050405020304" charset="0"/>
            </a:endParaRPr>
          </a:p>
          <a:p>
            <a:pPr algn="just">
              <a:buClrTx/>
              <a:buSzTx/>
              <a:buFont typeface="Arial" panose="020B0604020202020204" pitchFamily="34" charset="0"/>
              <a:buNone/>
            </a:pPr>
            <a:r>
              <a:rPr altLang="zh-CN" sz="2400" b="1" dirty="0">
                <a:solidFill>
                  <a:srgbClr val="FF0000"/>
                </a:solidFill>
                <a:latin typeface="Times New Roman" panose="02020603050405020304" charset="0"/>
                <a:ea typeface="等线" panose="02010600030101010101" pitchFamily="2" charset="-122"/>
                <a:cs typeface="Times New Roman" panose="02020603050405020304" charset="0"/>
                <a:sym typeface="+mn-ea"/>
              </a:rPr>
              <a:t> </a:t>
            </a:r>
            <a:endParaRPr altLang="zh-CN" sz="2400" b="1" dirty="0">
              <a:latin typeface="Times New Roman" panose="02020603050405020304" charset="0"/>
              <a:ea typeface="等线" panose="02010600030101010101" pitchFamily="2" charset="-122"/>
              <a:cs typeface="Times New Roman" panose="02020603050405020304" charset="0"/>
            </a:endParaRPr>
          </a:p>
          <a:p>
            <a:pPr algn="just">
              <a:buClrTx/>
              <a:buSzTx/>
              <a:buFont typeface="Arial" panose="020B0604020202020204" pitchFamily="34" charset="0"/>
              <a:buNone/>
            </a:pPr>
            <a:endParaRPr altLang="zh-CN" sz="2400" b="1" dirty="0">
              <a:latin typeface="Times New Roman" panose="02020603050405020304" charset="0"/>
              <a:ea typeface="等线" panose="02010600030101010101" pitchFamily="2" charset="-122"/>
              <a:cs typeface="Times New Roman" panose="02020603050405020304" charset="0"/>
            </a:endParaRPr>
          </a:p>
        </p:txBody>
      </p:sp>
      <p:sp>
        <p:nvSpPr>
          <p:cNvPr id="4" name="矩形 3"/>
          <p:cNvSpPr/>
          <p:nvPr/>
        </p:nvSpPr>
        <p:spPr>
          <a:xfrm>
            <a:off x="2351405" y="404495"/>
            <a:ext cx="872553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inform</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animBg="1"/>
      <p:bldP spid="6" grpId="1" animBg="1"/>
      <p:bldP spid="12" grpId="0" animBg="1"/>
      <p:bldP spid="1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charset="0"/>
                <a:cs typeface="Times New Roman" panose="02020603050405020304" charset="0"/>
                <a:sym typeface="+mn-ea"/>
              </a:rPr>
              <a:t>例证类</a:t>
            </a:r>
            <a:r>
              <a:rPr lang="en-US" altLang="zh-CN" dirty="0">
                <a:latin typeface="Times New Roman" panose="02020603050405020304" charset="0"/>
                <a:cs typeface="Times New Roman" panose="02020603050405020304" charset="0"/>
                <a:sym typeface="+mn-ea"/>
              </a:rPr>
              <a:t>  </a:t>
            </a:r>
            <a:endParaRPr lang="zh-CN" altLang="en-US"/>
          </a:p>
        </p:txBody>
      </p:sp>
      <p:sp>
        <p:nvSpPr>
          <p:cNvPr id="3" name="内容占位符 2"/>
          <p:cNvSpPr>
            <a:spLocks noGrp="1"/>
          </p:cNvSpPr>
          <p:nvPr>
            <p:ph sz="half" idx="1"/>
          </p:nvPr>
        </p:nvSpPr>
        <p:spPr/>
        <p:txBody>
          <a:bodyPr/>
          <a:lstStyle/>
          <a:p>
            <a:r>
              <a:rPr lang="zh-CN" altLang="en-US"/>
              <a:t>答题策略：仔细审题，厘清概念，保证写作文本与概念的契合度。</a:t>
            </a:r>
          </a:p>
          <a:p>
            <a:endParaRPr lang="zh-CN" altLang="en-US"/>
          </a:p>
          <a:p>
            <a:pPr marL="0" algn="just">
              <a:buClrTx/>
              <a:buSzTx/>
              <a:buFont typeface="Arial" panose="020B0604020202020204" pitchFamily="34" charset="0"/>
              <a:buNone/>
            </a:pPr>
            <a:r>
              <a:rPr lang="zh-CN" altLang="en-US"/>
              <a:t>新题预测：</a:t>
            </a:r>
          </a:p>
          <a:p>
            <a:pPr marL="0" algn="just">
              <a:buClrTx/>
              <a:buSzTx/>
              <a:buFont typeface="Arial" panose="020B0604020202020204" pitchFamily="34" charset="0"/>
              <a:buNone/>
            </a:pPr>
            <a:r>
              <a:rPr lang="en-US" altLang="zh-CN">
                <a:latin typeface="Times New Roman" panose="02020603050405020304" charset="0"/>
                <a:ea typeface="+mn-ea"/>
                <a:cs typeface="Times New Roman" panose="02020603050405020304" charset="0"/>
              </a:rPr>
              <a:t>Apart from the story in the passage, please present another example of...</a:t>
            </a:r>
          </a:p>
          <a:p>
            <a:pPr marL="0" algn="just">
              <a:buClrTx/>
              <a:buSzTx/>
              <a:buFont typeface="Arial" panose="020B0604020202020204" pitchFamily="34" charset="0"/>
              <a:buNone/>
            </a:pPr>
            <a:r>
              <a:rPr lang="en-US" altLang="zh-CN">
                <a:latin typeface="Times New Roman" panose="02020603050405020304" charset="0"/>
                <a:ea typeface="+mn-ea"/>
                <a:cs typeface="Times New Roman" panose="02020603050405020304" charset="0"/>
                <a:sym typeface="+mn-ea"/>
              </a:rPr>
              <a:t>Besides the cases mentioned in the passage, </a:t>
            </a:r>
            <a:r>
              <a:rPr lang="en-US" altLang="zh-CN" dirty="0">
                <a:latin typeface="Times New Roman" panose="02020603050405020304" charset="0"/>
                <a:cs typeface="Times New Roman" panose="02020603050405020304" charset="0"/>
                <a:sym typeface="+mn-ea"/>
              </a:rPr>
              <a:t>please give one or two examples to show...</a:t>
            </a:r>
          </a:p>
          <a:p>
            <a:pPr marL="0" algn="just">
              <a:buClrTx/>
              <a:buSzTx/>
              <a:buFont typeface="Arial" panose="020B0604020202020204" pitchFamily="34" charset="0"/>
              <a:buNone/>
            </a:pPr>
            <a:r>
              <a:rPr lang="en-US" altLang="zh-CN">
                <a:latin typeface="Times New Roman" panose="02020603050405020304" charset="0"/>
                <a:ea typeface="+mn-ea"/>
                <a:cs typeface="Times New Roman" panose="02020603050405020304" charset="0"/>
              </a:rPr>
              <a:t>Please share one of your experiences of ...</a:t>
            </a:r>
          </a:p>
        </p:txBody>
      </p:sp>
      <p:sp>
        <p:nvSpPr>
          <p:cNvPr id="4" name="矩形 3"/>
          <p:cNvSpPr/>
          <p:nvPr/>
        </p:nvSpPr>
        <p:spPr>
          <a:xfrm>
            <a:off x="2351405" y="404495"/>
            <a:ext cx="872553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inform</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行动方案类：</a:t>
            </a:r>
            <a:endParaRPr lang="zh-CN" altLang="en-US" dirty="0">
              <a:latin typeface="Times New Roman" panose="02020603050405020304" charset="0"/>
              <a:cs typeface="Times New Roman" panose="02020603050405020304" charset="0"/>
              <a:sym typeface="+mn-ea"/>
            </a:endParaRPr>
          </a:p>
        </p:txBody>
      </p:sp>
      <p:sp>
        <p:nvSpPr>
          <p:cNvPr id="3" name="内容占位符 2"/>
          <p:cNvSpPr>
            <a:spLocks noGrp="1"/>
          </p:cNvSpPr>
          <p:nvPr>
            <p:ph sz="half" idx="1"/>
          </p:nvPr>
        </p:nvSpPr>
        <p:spPr>
          <a:xfrm>
            <a:off x="301471" y="2061409"/>
            <a:ext cx="11589055" cy="4263416"/>
          </a:xfrm>
        </p:spPr>
        <p:txBody>
          <a:bodyPr/>
          <a:lstStyle/>
          <a:p>
            <a:r>
              <a:rPr lang="zh-CN" altLang="en-US" dirty="0"/>
              <a:t>这类题目的共同点在于，提出一个问题，并要求学生提供一个具体的行动方案。这些问题会以</a:t>
            </a:r>
            <a:r>
              <a:rPr lang="en-US" altLang="zh-CN" dirty="0">
                <a:latin typeface="Times New Roman" panose="02020603050405020304" charset="0"/>
                <a:cs typeface="Times New Roman" panose="02020603050405020304" charset="0"/>
              </a:rPr>
              <a:t>“How”</a:t>
            </a:r>
            <a:r>
              <a:rPr lang="zh-CN" altLang="en-US" dirty="0"/>
              <a:t>或</a:t>
            </a:r>
            <a:r>
              <a:rPr lang="en-US" altLang="zh-CN" dirty="0">
                <a:latin typeface="Times New Roman" panose="02020603050405020304" charset="0"/>
                <a:cs typeface="Times New Roman" panose="02020603050405020304" charset="0"/>
              </a:rPr>
              <a:t>“What can you do to...” </a:t>
            </a:r>
            <a:r>
              <a:rPr lang="zh-CN" altLang="en-US" dirty="0">
                <a:latin typeface="Times New Roman" panose="02020603050405020304" charset="0"/>
                <a:cs typeface="Times New Roman" panose="02020603050405020304" charset="0"/>
              </a:rPr>
              <a:t>“</a:t>
            </a:r>
            <a:r>
              <a:rPr lang="en-US" altLang="zh-CN" dirty="0">
                <a:latin typeface="Times New Roman" panose="02020603050405020304" charset="0"/>
                <a:cs typeface="Times New Roman" panose="02020603050405020304" charset="0"/>
              </a:rPr>
              <a:t>What helps you to ...</a:t>
            </a:r>
            <a:r>
              <a:rPr lang="zh-CN" altLang="en-US" dirty="0">
                <a:latin typeface="Times New Roman" panose="02020603050405020304" charset="0"/>
                <a:cs typeface="Times New Roman" panose="02020603050405020304" charset="0"/>
              </a:rPr>
              <a:t>”</a:t>
            </a:r>
            <a:r>
              <a:rPr lang="zh-CN" altLang="en-US" dirty="0"/>
              <a:t>形式出现。无论问题的大小，我们的解决方案都应该尽可能具体。因为具体的方案更容易构思，而且在用英语表达时也更加清晰明了。</a:t>
            </a:r>
          </a:p>
        </p:txBody>
      </p:sp>
      <p:sp>
        <p:nvSpPr>
          <p:cNvPr id="7" name="矩形 6"/>
          <p:cNvSpPr/>
          <p:nvPr/>
        </p:nvSpPr>
        <p:spPr>
          <a:xfrm>
            <a:off x="901065" y="5589270"/>
            <a:ext cx="10989310" cy="521970"/>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800" dirty="0">
                <a:latin typeface="Times New Roman" panose="02020603050405020304" charset="0"/>
                <a:cs typeface="Times New Roman" panose="02020603050405020304" charset="0"/>
                <a:sym typeface="+mn-ea"/>
              </a:rPr>
              <a:t>What do you usually do to help you relax in your daily life? 2024</a:t>
            </a:r>
            <a:r>
              <a:rPr lang="zh-CN" altLang="en-US" sz="2800" dirty="0">
                <a:latin typeface="Times New Roman" panose="02020603050405020304" charset="0"/>
                <a:cs typeface="Times New Roman" panose="02020603050405020304" charset="0"/>
                <a:sym typeface="+mn-ea"/>
              </a:rPr>
              <a:t>西城一模</a:t>
            </a:r>
            <a:endParaRPr kumimoji="1" lang="zh-CN" altLang="en-US" sz="2800" dirty="0">
              <a:solidFill>
                <a:schemeClr val="tx1"/>
              </a:solidFill>
              <a:latin typeface="Times" pitchFamily="2" charset="0"/>
              <a:sym typeface="+mn-ea"/>
            </a:endParaRPr>
          </a:p>
        </p:txBody>
      </p:sp>
      <p:sp>
        <p:nvSpPr>
          <p:cNvPr id="20" name="矩形 19"/>
          <p:cNvSpPr/>
          <p:nvPr/>
        </p:nvSpPr>
        <p:spPr>
          <a:xfrm>
            <a:off x="966470" y="4941570"/>
            <a:ext cx="7601585" cy="521970"/>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800" dirty="0">
                <a:latin typeface="Times New Roman" panose="02020603050405020304" charset="0"/>
                <a:cs typeface="Times New Roman" panose="02020603050405020304" charset="0"/>
                <a:sym typeface="+mn-ea"/>
              </a:rPr>
              <a:t>How can you exercise being grateful? 2024 </a:t>
            </a:r>
            <a:r>
              <a:rPr lang="zh-CN" altLang="en-US" sz="2800" dirty="0">
                <a:latin typeface="Times New Roman" panose="02020603050405020304" charset="0"/>
                <a:cs typeface="Times New Roman" panose="02020603050405020304" charset="0"/>
                <a:sym typeface="+mn-ea"/>
              </a:rPr>
              <a:t>二模</a:t>
            </a:r>
            <a:endParaRPr kumimoji="1" lang="zh-CN" altLang="en-US" sz="2800" dirty="0">
              <a:solidFill>
                <a:schemeClr val="tx1"/>
              </a:solidFill>
              <a:latin typeface="Times New Roman" panose="02020603050405020304" charset="0"/>
              <a:cs typeface="Times New Roman" panose="02020603050405020304" charset="0"/>
              <a:sym typeface="+mn-ea"/>
            </a:endParaRPr>
          </a:p>
        </p:txBody>
      </p:sp>
      <p:sp>
        <p:nvSpPr>
          <p:cNvPr id="21" name="矩形 20"/>
          <p:cNvSpPr/>
          <p:nvPr/>
        </p:nvSpPr>
        <p:spPr>
          <a:xfrm>
            <a:off x="983615" y="4276090"/>
            <a:ext cx="7601585" cy="521970"/>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800" dirty="0">
                <a:latin typeface="Times New Roman" panose="02020603050405020304" charset="0"/>
                <a:cs typeface="Times New Roman" panose="02020603050405020304" charset="0"/>
                <a:sym typeface="+mn-ea"/>
              </a:rPr>
              <a:t>What can help you see the world anew?</a:t>
            </a:r>
            <a:r>
              <a:rPr lang="en-US" altLang="zh-CN" sz="2800" dirty="0">
                <a:solidFill>
                  <a:schemeClr val="tx1"/>
                </a:solidFill>
                <a:sym typeface="+mn-ea"/>
              </a:rPr>
              <a:t>2024</a:t>
            </a:r>
            <a:r>
              <a:rPr lang="zh-CN" altLang="en-US" sz="2800" dirty="0">
                <a:solidFill>
                  <a:schemeClr val="tx1"/>
                </a:solidFill>
                <a:sym typeface="+mn-ea"/>
              </a:rPr>
              <a:t>一模</a:t>
            </a:r>
            <a:endParaRPr kumimoji="1" lang="zh-CN" altLang="en-US" sz="2800" dirty="0">
              <a:solidFill>
                <a:schemeClr val="tx1"/>
              </a:solidFill>
              <a:latin typeface="Times" pitchFamily="2" charset="0"/>
              <a:sym typeface="+mn-ea"/>
            </a:endParaRPr>
          </a:p>
        </p:txBody>
      </p:sp>
      <p:sp>
        <p:nvSpPr>
          <p:cNvPr id="4" name="矩形 3"/>
          <p:cNvSpPr/>
          <p:nvPr/>
        </p:nvSpPr>
        <p:spPr>
          <a:xfrm>
            <a:off x="2351405" y="404495"/>
            <a:ext cx="872553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inform</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
        <p:nvSpPr>
          <p:cNvPr id="5" name="矩形 4"/>
          <p:cNvSpPr/>
          <p:nvPr/>
        </p:nvSpPr>
        <p:spPr>
          <a:xfrm>
            <a:off x="966470" y="3610610"/>
            <a:ext cx="7601585" cy="521970"/>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800" dirty="0">
                <a:latin typeface="Times New Roman" panose="02020603050405020304" charset="0"/>
                <a:cs typeface="Times New Roman" panose="02020603050405020304" charset="0"/>
                <a:sym typeface="+mn-ea"/>
              </a:rPr>
              <a:t>How do you develop your curiosity? </a:t>
            </a:r>
            <a:r>
              <a:rPr lang="en-US" altLang="zh-CN" sz="2800" dirty="0">
                <a:solidFill>
                  <a:schemeClr val="tx1"/>
                </a:solidFill>
                <a:sym typeface="+mn-ea"/>
              </a:rPr>
              <a:t>2025 </a:t>
            </a:r>
            <a:r>
              <a:rPr lang="zh-CN" altLang="en-US" sz="2800" dirty="0">
                <a:solidFill>
                  <a:schemeClr val="tx1"/>
                </a:solidFill>
                <a:sym typeface="+mn-ea"/>
              </a:rPr>
              <a:t>期末</a:t>
            </a:r>
            <a:endParaRPr kumimoji="1" lang="zh-CN" altLang="en-US" sz="2800" dirty="0">
              <a:solidFill>
                <a:schemeClr val="tx1"/>
              </a:solidFill>
              <a:latin typeface="Times" pitchFamily="2"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7" grpId="2" animBg="1"/>
      <p:bldP spid="20" grpId="1" animBg="1"/>
      <p:bldP spid="20" grpId="2" animBg="1"/>
      <p:bldP spid="21" grpId="1" animBg="1"/>
      <p:bldP spid="21" grpId="2" animBg="1"/>
      <p:bldP spid="5" grpId="1" animBg="1"/>
      <p:bldP spid="5"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35126" y="1484829"/>
            <a:ext cx="11589055" cy="4263416"/>
          </a:xfrm>
        </p:spPr>
        <p:txBody>
          <a:bodyPr>
            <a:normAutofit/>
          </a:bodyPr>
          <a:lstStyle/>
          <a:p>
            <a:pPr marL="0" algn="just">
              <a:buClrTx/>
              <a:buSzTx/>
              <a:buNone/>
            </a:pPr>
            <a:r>
              <a:rPr lang="en-US" altLang="zh-CN" kern="100" dirty="0">
                <a:solidFill>
                  <a:prstClr val="black"/>
                </a:solidFill>
                <a:latin typeface="Times New Roman" panose="02020603050405020304" charset="0"/>
                <a:ea typeface="微软雅黑" panose="020B0503020204020204" pitchFamily="34" charset="-122"/>
                <a:cs typeface="Times New Roman" panose="02020603050405020304" charset="0"/>
                <a:sym typeface="+mn-ea"/>
              </a:rPr>
              <a:t>43. What can help you see the world anew? (In about 40 words)</a:t>
            </a:r>
          </a:p>
          <a:p>
            <a:pPr marL="0" algn="just">
              <a:buClrTx/>
              <a:buSzTx/>
              <a:buNone/>
            </a:pPr>
            <a:endParaRPr lang="en-US" altLang="zh-CN" kern="100" dirty="0">
              <a:solidFill>
                <a:prstClr val="black"/>
              </a:solidFill>
              <a:latin typeface="Times New Roman" panose="02020603050405020304" charset="0"/>
              <a:ea typeface="微软雅黑" panose="020B0503020204020204" pitchFamily="34" charset="-122"/>
              <a:cs typeface="Times New Roman" panose="02020603050405020304" charset="0"/>
            </a:endParaRPr>
          </a:p>
          <a:p>
            <a:pPr algn="just"/>
            <a:r>
              <a:rPr lang="zh-CN" altLang="en-US" kern="100" dirty="0">
                <a:solidFill>
                  <a:srgbClr val="FF0000"/>
                </a:solidFill>
                <a:latin typeface="Times New Roman" panose="02020603050405020304" charset="0"/>
                <a:ea typeface="微软雅黑" panose="020B0503020204020204" pitchFamily="34" charset="-122"/>
                <a:cs typeface="Times New Roman" panose="02020603050405020304" charset="0"/>
                <a:sym typeface="+mn-ea"/>
              </a:rPr>
              <a:t>建议选项</a:t>
            </a:r>
            <a:endParaRPr lang="en-US" altLang="zh-CN" kern="1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marL="0" indent="0" algn="just">
              <a:buNone/>
            </a:pPr>
            <a:r>
              <a:rPr lang="en-US" altLang="zh-CN" kern="100" dirty="0">
                <a:solidFill>
                  <a:prstClr val="black"/>
                </a:solidFill>
                <a:latin typeface="Times New Roman" panose="02020603050405020304" charset="0"/>
                <a:ea typeface="微软雅黑" panose="020B0503020204020204" pitchFamily="34" charset="-122"/>
                <a:cs typeface="Times New Roman" panose="02020603050405020304" charset="0"/>
                <a:sym typeface="+mn-ea"/>
              </a:rPr>
              <a:t>Reading(…); writing(…); painting; watching vlogs; communicating with others; hiking; camping; city walk; keeping a diary; doing chemical experiments; watching documentaries; rock climbing; calligraphy; </a:t>
            </a:r>
          </a:p>
          <a:p>
            <a:pPr marL="0" indent="0" algn="just">
              <a:buNone/>
            </a:pPr>
            <a:endParaRPr lang="en-US" altLang="zh-CN" kern="100" dirty="0">
              <a:solidFill>
                <a:prstClr val="black"/>
              </a:solidFill>
              <a:latin typeface="Times New Roman" panose="02020603050405020304" charset="0"/>
              <a:ea typeface="微软雅黑" panose="020B0503020204020204" pitchFamily="34" charset="-122"/>
              <a:cs typeface="Times New Roman" panose="02020603050405020304" charset="0"/>
              <a:sym typeface="+mn-ea"/>
            </a:endParaRPr>
          </a:p>
          <a:p>
            <a:pPr algn="just">
              <a:buClrTx/>
              <a:buSzTx/>
            </a:pPr>
            <a:r>
              <a:rPr lang="zh-CN" altLang="en-US" kern="100" dirty="0">
                <a:solidFill>
                  <a:srgbClr val="FF0000"/>
                </a:solidFill>
                <a:latin typeface="Times New Roman" panose="02020603050405020304" charset="0"/>
                <a:ea typeface="微软雅黑" panose="020B0503020204020204" pitchFamily="34" charset="-122"/>
                <a:cs typeface="Times New Roman" panose="02020603050405020304" charset="0"/>
                <a:sym typeface="+mn-ea"/>
              </a:rPr>
              <a:t>不建议选项</a:t>
            </a:r>
          </a:p>
          <a:p>
            <a:pPr marL="0" indent="0" algn="just">
              <a:buNone/>
            </a:pPr>
            <a:r>
              <a:rPr lang="en-US" altLang="zh-CN" kern="100" dirty="0">
                <a:solidFill>
                  <a:prstClr val="black"/>
                </a:solidFill>
                <a:latin typeface="Times New Roman" panose="02020603050405020304" charset="0"/>
                <a:ea typeface="微软雅黑" panose="020B0503020204020204" pitchFamily="34" charset="-122"/>
                <a:cs typeface="Times New Roman" panose="02020603050405020304" charset="0"/>
                <a:sym typeface="+mn-ea"/>
              </a:rPr>
              <a:t>Curiosity; Nature; Music; Media; Internet; knowledge; </a:t>
            </a:r>
            <a:endParaRPr lang="en-US" altLang="zh-CN" kern="100" dirty="0">
              <a:solidFill>
                <a:prstClr val="black"/>
              </a:solidFill>
              <a:latin typeface="Times New Roman" panose="02020603050405020304" charset="0"/>
              <a:ea typeface="微软雅黑" panose="020B0503020204020204" pitchFamily="34" charset="-122"/>
              <a:cs typeface="Times New Roman" panose="02020603050405020304" charset="0"/>
            </a:endParaRPr>
          </a:p>
          <a:p>
            <a:endParaRPr lang="zh-CN" altLang="en-US">
              <a:latin typeface="Times New Roman" panose="02020603050405020304" charset="0"/>
            </a:endParaRPr>
          </a:p>
        </p:txBody>
      </p:sp>
      <p:sp>
        <p:nvSpPr>
          <p:cNvPr id="4" name="矩形 3"/>
          <p:cNvSpPr/>
          <p:nvPr/>
        </p:nvSpPr>
        <p:spPr>
          <a:xfrm>
            <a:off x="2351405" y="404495"/>
            <a:ext cx="872553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inform</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226" y="1268938"/>
            <a:ext cx="11589055" cy="701870"/>
          </a:xfrm>
        </p:spPr>
        <p:txBody>
          <a:bodyPr/>
          <a:lstStyle/>
          <a:p>
            <a:r>
              <a:rPr lang="zh-CN" altLang="en-US" dirty="0">
                <a:latin typeface="Times New Roman" panose="02020603050405020304" charset="0"/>
                <a:cs typeface="Times New Roman" panose="02020603050405020304" charset="0"/>
                <a:sym typeface="+mn-ea"/>
              </a:rPr>
              <a:t>行动方案类</a:t>
            </a:r>
            <a:r>
              <a:rPr lang="en-US" altLang="zh-CN" dirty="0">
                <a:latin typeface="Times New Roman" panose="02020603050405020304" charset="0"/>
                <a:cs typeface="Times New Roman" panose="02020603050405020304" charset="0"/>
                <a:sym typeface="+mn-ea"/>
              </a:rPr>
              <a:t>  </a:t>
            </a:r>
            <a:endParaRPr lang="zh-CN" altLang="en-US"/>
          </a:p>
        </p:txBody>
      </p:sp>
      <p:sp>
        <p:nvSpPr>
          <p:cNvPr id="3" name="内容占位符 2"/>
          <p:cNvSpPr>
            <a:spLocks noGrp="1"/>
          </p:cNvSpPr>
          <p:nvPr>
            <p:ph sz="half" idx="1"/>
          </p:nvPr>
        </p:nvSpPr>
        <p:spPr>
          <a:xfrm>
            <a:off x="263525" y="1835785"/>
            <a:ext cx="11588750" cy="5471160"/>
          </a:xfrm>
        </p:spPr>
        <p:txBody>
          <a:bodyPr>
            <a:normAutofit/>
          </a:bodyPr>
          <a:lstStyle/>
          <a:p>
            <a:r>
              <a:rPr lang="zh-CN" altLang="en-US"/>
              <a:t>答题策略：大问题</a:t>
            </a:r>
            <a:r>
              <a:rPr lang="en-US" altLang="zh-CN"/>
              <a:t>+</a:t>
            </a:r>
            <a:r>
              <a:rPr lang="zh-CN" altLang="en-US"/>
              <a:t>小解决</a:t>
            </a:r>
          </a:p>
          <a:p>
            <a:r>
              <a:rPr lang="zh-CN" altLang="en-US"/>
              <a:t>答题逻辑：</a:t>
            </a:r>
            <a:r>
              <a:rPr lang="en-US" altLang="zh-CN">
                <a:latin typeface="Times New Roman" panose="02020603050405020304" charset="0"/>
                <a:cs typeface="Times New Roman" panose="02020603050405020304" charset="0"/>
              </a:rPr>
              <a:t>cause and effects (what does it mean? how does it help?)  </a:t>
            </a:r>
          </a:p>
          <a:p>
            <a:pPr marL="0" indent="0">
              <a:buNone/>
            </a:pPr>
            <a:r>
              <a:rPr lang="en-US" altLang="zh-CN">
                <a:latin typeface="Times New Roman" panose="02020603050405020304" charset="0"/>
                <a:cs typeface="Times New Roman" panose="02020603050405020304" charset="0"/>
              </a:rPr>
              <a:t>                          division-classification </a:t>
            </a:r>
          </a:p>
          <a:p>
            <a:pPr marL="0" indent="0">
              <a:buNone/>
            </a:pPr>
            <a:r>
              <a:rPr lang="en-US" altLang="zh-CN">
                <a:latin typeface="Times New Roman" panose="02020603050405020304" charset="0"/>
                <a:cs typeface="Times New Roman" panose="02020603050405020304" charset="0"/>
              </a:rPr>
              <a:t>                          exemplification</a:t>
            </a:r>
            <a:endParaRPr lang="zh-CN" altLang="en-US">
              <a:latin typeface="Times New Roman" panose="02020603050405020304" charset="0"/>
              <a:cs typeface="Times New Roman" panose="02020603050405020304" charset="0"/>
            </a:endParaRPr>
          </a:p>
          <a:p>
            <a:pPr marL="0" indent="0" algn="just">
              <a:buFont typeface="Arial" panose="020B0604020202020204" pitchFamily="34" charset="0"/>
              <a:buNone/>
            </a:pPr>
            <a:r>
              <a:rPr lang="zh-CN" altLang="en-US"/>
              <a:t>其他题目汇总：</a:t>
            </a:r>
          </a:p>
          <a:p>
            <a:pPr marL="0" algn="just">
              <a:buClrTx/>
              <a:buSzTx/>
              <a:buFont typeface="Arial" panose="020B0604020202020204" pitchFamily="34" charset="0"/>
              <a:buNone/>
            </a:pPr>
            <a:r>
              <a:rPr lang="en-US" altLang="zh-CN" dirty="0">
                <a:latin typeface="Times New Roman" panose="02020603050405020304" charset="0"/>
                <a:cs typeface="Times New Roman" panose="02020603050405020304" charset="0"/>
              </a:rPr>
              <a:t>  How do you overcome impatience in life?</a:t>
            </a:r>
          </a:p>
          <a:p>
            <a:pPr marL="0" indent="0" algn="just">
              <a:buFont typeface="Arial" panose="020B0604020202020204" pitchFamily="34" charset="0"/>
              <a:buNone/>
            </a:pPr>
            <a:r>
              <a:rPr lang="en-US" altLang="zh-CN" dirty="0">
                <a:latin typeface="Times New Roman" panose="02020603050405020304" charset="0"/>
                <a:cs typeface="Times New Roman" panose="02020603050405020304" charset="0"/>
                <a:sym typeface="+mn-ea"/>
              </a:rPr>
              <a:t>  What do you usually do to be on time?</a:t>
            </a:r>
          </a:p>
          <a:p>
            <a:pPr marL="0" indent="0" algn="just">
              <a:buFont typeface="Arial" panose="020B0604020202020204" pitchFamily="34" charset="0"/>
              <a:buNone/>
            </a:pPr>
            <a:r>
              <a:rPr lang="en-US" altLang="zh-CN" dirty="0">
                <a:latin typeface="Times New Roman" panose="02020603050405020304" charset="0"/>
                <a:cs typeface="Times New Roman" panose="02020603050405020304" charset="0"/>
                <a:sym typeface="+mn-ea"/>
              </a:rPr>
              <a:t>  </a:t>
            </a:r>
            <a:r>
              <a:rPr lang="en-US" altLang="zh-CN" kern="100" dirty="0">
                <a:latin typeface="Times" pitchFamily="2" charset="0"/>
                <a:sym typeface="+mn-ea"/>
              </a:rPr>
              <a:t>In what other ways do you motivate yourself in your life?</a:t>
            </a:r>
            <a:endParaRPr kumimoji="1" lang="en-US" altLang="zh-CN" kern="100" dirty="0">
              <a:latin typeface="Times" pitchFamily="2" charset="0"/>
              <a:ea typeface="等线" panose="02010600030101010101" pitchFamily="2" charset="-122"/>
              <a:cs typeface="Times New Roman" panose="02020603050405020304" charset="0"/>
            </a:endParaRPr>
          </a:p>
          <a:p>
            <a:pPr marL="0" indent="0" algn="just">
              <a:buFont typeface="Arial" panose="020B0604020202020204" pitchFamily="34" charset="0"/>
              <a:buNone/>
            </a:pPr>
            <a:r>
              <a:rPr lang="en-US" altLang="zh-CN" kern="100" dirty="0">
                <a:latin typeface="Times" pitchFamily="2" charset="0"/>
                <a:sym typeface="+mn-ea"/>
              </a:rPr>
              <a:t>  What else do you think make math fun?</a:t>
            </a:r>
            <a:endParaRPr lang="en-US" altLang="zh-CN" kern="100" dirty="0">
              <a:latin typeface="Times" pitchFamily="2" charset="0"/>
            </a:endParaRPr>
          </a:p>
          <a:p>
            <a:pPr marL="0" indent="0" algn="just">
              <a:buFont typeface="Arial" panose="020B0604020202020204" pitchFamily="34" charset="0"/>
              <a:buNone/>
            </a:pPr>
            <a:r>
              <a:rPr lang="en-US" altLang="en-GB" kern="100" dirty="0">
                <a:latin typeface="Times" pitchFamily="2" charset="0"/>
                <a:ea typeface="等线" panose="02010600030101010101" pitchFamily="2" charset="-122"/>
                <a:cs typeface="Times New Roman" panose="02020603050405020304" charset="0"/>
                <a:sym typeface="+mn-ea"/>
              </a:rPr>
              <a:t>  </a:t>
            </a:r>
            <a:r>
              <a:rPr lang="en-GB" altLang="zh-CN" kern="100" dirty="0">
                <a:latin typeface="Times" pitchFamily="2" charset="0"/>
                <a:ea typeface="等线" panose="02010600030101010101" pitchFamily="2" charset="-122"/>
                <a:cs typeface="Times New Roman" panose="02020603050405020304" charset="0"/>
                <a:sym typeface="+mn-ea"/>
              </a:rPr>
              <a:t>How do you cope with anxiety positively in your daily life?</a:t>
            </a:r>
            <a:endParaRPr lang="en-US" altLang="zh-CN" kern="100" dirty="0">
              <a:latin typeface="Times" pitchFamily="2" charset="0"/>
              <a:ea typeface="等线" panose="02010600030101010101" pitchFamily="2" charset="-122"/>
              <a:cs typeface="Times New Roman" panose="02020603050405020304" charset="0"/>
            </a:endParaRPr>
          </a:p>
          <a:p>
            <a:pPr marL="0" indent="0" algn="just">
              <a:buFont typeface="Arial" panose="020B0604020202020204" pitchFamily="34" charset="0"/>
              <a:buNone/>
            </a:pPr>
            <a:r>
              <a:rPr lang="en-US" altLang="en-GB" kern="100" dirty="0">
                <a:latin typeface="Times" pitchFamily="2" charset="0"/>
                <a:sym typeface="+mn-ea"/>
              </a:rPr>
              <a:t>  </a:t>
            </a:r>
            <a:r>
              <a:rPr lang="en-GB" altLang="zh-CN" kern="100" dirty="0">
                <a:latin typeface="Times" pitchFamily="2" charset="0"/>
                <a:sym typeface="+mn-ea"/>
              </a:rPr>
              <a:t>what else can you do to fit in when you are in a new environment?</a:t>
            </a:r>
            <a:endParaRPr lang="zh-CN" altLang="zh-CN" kern="100" dirty="0">
              <a:latin typeface="Times" pitchFamily="2" charset="0"/>
              <a:ea typeface="等线" panose="02010600030101010101" pitchFamily="2" charset="-122"/>
              <a:cs typeface="Times New Roman" panose="02020603050405020304" charset="0"/>
            </a:endParaRPr>
          </a:p>
          <a:p>
            <a:pPr marL="0" indent="0">
              <a:buNone/>
            </a:pPr>
            <a:endParaRPr lang="en-US" altLang="zh-CN" dirty="0">
              <a:latin typeface="Times New Roman" panose="02020603050405020304" charset="0"/>
              <a:cs typeface="Times New Roman" panose="02020603050405020304" charset="0"/>
            </a:endParaRPr>
          </a:p>
          <a:p>
            <a:pPr marL="0" indent="0">
              <a:buNone/>
            </a:pPr>
            <a:endParaRPr lang="zh-CN" altLang="en-US"/>
          </a:p>
        </p:txBody>
      </p:sp>
      <p:sp>
        <p:nvSpPr>
          <p:cNvPr id="4" name="矩形 3"/>
          <p:cNvSpPr/>
          <p:nvPr/>
        </p:nvSpPr>
        <p:spPr>
          <a:xfrm>
            <a:off x="2351405" y="404495"/>
            <a:ext cx="872553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inform</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63525" y="1701165"/>
            <a:ext cx="11588750" cy="4709795"/>
          </a:xfrm>
        </p:spPr>
        <p:txBody>
          <a:bodyPr>
            <a:normAutofit/>
          </a:bodyPr>
          <a:lstStyle/>
          <a:p>
            <a:r>
              <a:rPr lang="en-US" altLang="zh-CN">
                <a:latin typeface="Times New Roman" panose="02020603050405020304" charset="0"/>
                <a:cs typeface="Times New Roman" panose="02020603050405020304" charset="0"/>
              </a:rPr>
              <a:t>(38-52021</a:t>
            </a:r>
            <a:r>
              <a:rPr lang="zh-CN" altLang="en-US">
                <a:latin typeface="Times New Roman" panose="02020603050405020304" charset="0"/>
                <a:cs typeface="Times New Roman" panose="02020603050405020304" charset="0"/>
              </a:rPr>
              <a:t>丰台期末</a:t>
            </a:r>
            <a:r>
              <a:rPr lang="en-US" altLang="zh-CN">
                <a:latin typeface="Times New Roman" panose="02020603050405020304" charset="0"/>
                <a:cs typeface="Times New Roman" panose="02020603050405020304" charset="0"/>
              </a:rPr>
              <a:t>)Please briefly present what you can do in daily life to reduce the emission of CO2.</a:t>
            </a:r>
          </a:p>
          <a:p>
            <a:r>
              <a:rPr lang="en-US" altLang="zh-CN">
                <a:latin typeface="Times New Roman" panose="02020603050405020304" charset="0"/>
                <a:cs typeface="Times New Roman" panose="02020603050405020304" charset="0"/>
              </a:rPr>
              <a:t>(2022 </a:t>
            </a:r>
            <a:r>
              <a:rPr lang="zh-CN" altLang="en-US">
                <a:latin typeface="Times New Roman" panose="02020603050405020304" charset="0"/>
                <a:cs typeface="Times New Roman" panose="02020603050405020304" charset="0"/>
              </a:rPr>
              <a:t>石景山期末</a:t>
            </a:r>
            <a:r>
              <a:rPr lang="en-US" altLang="zh-CN">
                <a:latin typeface="Times New Roman" panose="02020603050405020304" charset="0"/>
                <a:cs typeface="Times New Roman" panose="02020603050405020304" charset="0"/>
              </a:rPr>
              <a:t>)In your daily life, what can you do to better manage your emotions?</a:t>
            </a:r>
          </a:p>
          <a:p>
            <a:r>
              <a:rPr lang="en-US" altLang="zh-CN">
                <a:latin typeface="Times New Roman" panose="02020603050405020304" charset="0"/>
                <a:cs typeface="Times New Roman" panose="02020603050405020304" charset="0"/>
              </a:rPr>
              <a:t>(2022 </a:t>
            </a:r>
            <a:r>
              <a:rPr lang="zh-CN" altLang="en-US">
                <a:latin typeface="Times New Roman" panose="02020603050405020304" charset="0"/>
                <a:cs typeface="Times New Roman" panose="02020603050405020304" charset="0"/>
              </a:rPr>
              <a:t>房山期末</a:t>
            </a:r>
            <a:r>
              <a:rPr lang="en-US" altLang="zh-CN">
                <a:latin typeface="Times New Roman" panose="02020603050405020304" charset="0"/>
                <a:cs typeface="Times New Roman" panose="02020603050405020304" charset="0"/>
              </a:rPr>
              <a:t>)What are some other ways to help build connections with family members?</a:t>
            </a:r>
          </a:p>
          <a:p>
            <a:r>
              <a:rPr lang="en-US" altLang="zh-CN">
                <a:latin typeface="Times New Roman" panose="02020603050405020304" charset="0"/>
                <a:cs typeface="Times New Roman" panose="02020603050405020304" charset="0"/>
              </a:rPr>
              <a:t>(2022 </a:t>
            </a:r>
            <a:r>
              <a:rPr lang="zh-CN" altLang="en-US">
                <a:latin typeface="Times New Roman" panose="02020603050405020304" charset="0"/>
                <a:cs typeface="Times New Roman" panose="02020603050405020304" charset="0"/>
              </a:rPr>
              <a:t>顺义期末</a:t>
            </a:r>
            <a:r>
              <a:rPr lang="en-US" altLang="zh-CN">
                <a:latin typeface="Times New Roman" panose="02020603050405020304" charset="0"/>
                <a:cs typeface="Times New Roman" panose="02020603050405020304" charset="0"/>
              </a:rPr>
              <a:t>)Besides synaesthesia, what do you think are some other ways to improve your memory?</a:t>
            </a:r>
          </a:p>
          <a:p>
            <a:r>
              <a:rPr lang="en-US" altLang="zh-CN">
                <a:latin typeface="Times New Roman" panose="02020603050405020304" charset="0"/>
                <a:cs typeface="Times New Roman" panose="02020603050405020304" charset="0"/>
              </a:rPr>
              <a:t>(38-222021</a:t>
            </a:r>
            <a:r>
              <a:rPr lang="zh-CN" altLang="en-US">
                <a:latin typeface="Times New Roman" panose="02020603050405020304" charset="0"/>
                <a:cs typeface="Times New Roman" panose="02020603050405020304" charset="0"/>
              </a:rPr>
              <a:t>丰台二模</a:t>
            </a:r>
            <a:r>
              <a:rPr lang="en-US" altLang="zh-CN">
                <a:latin typeface="Times New Roman" panose="02020603050405020304" charset="0"/>
                <a:cs typeface="Times New Roman" panose="02020603050405020304" charset="0"/>
              </a:rPr>
              <a:t>)Please present what you can do to make effective face-to-face communication in your daily life.</a:t>
            </a:r>
          </a:p>
          <a:p>
            <a:pPr marL="0" indent="0">
              <a:buNone/>
            </a:pP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p:txBody>
      </p:sp>
      <p:sp>
        <p:nvSpPr>
          <p:cNvPr id="4" name="矩形 3"/>
          <p:cNvSpPr/>
          <p:nvPr/>
        </p:nvSpPr>
        <p:spPr>
          <a:xfrm>
            <a:off x="2351405" y="404495"/>
            <a:ext cx="872553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inform</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371" y="1268938"/>
            <a:ext cx="11589055" cy="701870"/>
          </a:xfrm>
        </p:spPr>
        <p:txBody>
          <a:bodyPr/>
          <a:lstStyle/>
          <a:p>
            <a:r>
              <a:rPr lang="en-US" altLang="zh-CN" dirty="0">
                <a:latin typeface="Times New Roman" panose="02020603050405020304" charset="0"/>
                <a:cs typeface="Times New Roman" panose="02020603050405020304" charset="0"/>
                <a:sym typeface="+mn-ea"/>
              </a:rPr>
              <a:t> </a:t>
            </a:r>
            <a:r>
              <a:rPr lang="zh-CN" altLang="en-US" dirty="0">
                <a:latin typeface="Times New Roman" panose="02020603050405020304" charset="0"/>
                <a:cs typeface="Times New Roman" panose="02020603050405020304" charset="0"/>
                <a:sym typeface="+mn-ea"/>
              </a:rPr>
              <a:t>分析讨论类：</a:t>
            </a:r>
          </a:p>
        </p:txBody>
      </p:sp>
      <p:sp>
        <p:nvSpPr>
          <p:cNvPr id="3" name="内容占位符 2"/>
          <p:cNvSpPr>
            <a:spLocks noGrp="1"/>
          </p:cNvSpPr>
          <p:nvPr>
            <p:ph sz="half" idx="1"/>
          </p:nvPr>
        </p:nvSpPr>
        <p:spPr>
          <a:xfrm>
            <a:off x="263371" y="1917264"/>
            <a:ext cx="11589055" cy="4263416"/>
          </a:xfrm>
        </p:spPr>
        <p:txBody>
          <a:bodyPr/>
          <a:lstStyle/>
          <a:p>
            <a:r>
              <a:rPr lang="zh-CN" altLang="en-US" dirty="0"/>
              <a:t>这类题目需要我们对某一个或宽泛或具体的问题进行进一步分析，并将我们的分析用语言描述出来。我们可以将一个相对宽泛的概念进行具体分类，并根据不同的类别加以具体分析和表达，这就可以帮助我们找到分析问题的不同角度，最终写出层次丰富的答案。</a:t>
            </a:r>
          </a:p>
          <a:p>
            <a:endParaRPr lang="zh-CN" altLang="en-US" dirty="0"/>
          </a:p>
          <a:p>
            <a:endParaRPr lang="zh-CN" altLang="en-US" dirty="0"/>
          </a:p>
          <a:p>
            <a:pPr marL="0" indent="0">
              <a:buNone/>
            </a:pPr>
            <a:endParaRPr lang="zh-CN" altLang="en-US" dirty="0"/>
          </a:p>
        </p:txBody>
      </p:sp>
      <p:sp>
        <p:nvSpPr>
          <p:cNvPr id="5" name="矩形 4"/>
          <p:cNvSpPr/>
          <p:nvPr/>
        </p:nvSpPr>
        <p:spPr>
          <a:xfrm>
            <a:off x="612775" y="3607435"/>
            <a:ext cx="10965815" cy="829945"/>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400" dirty="0">
                <a:latin typeface="Times New Roman Regular" panose="02020603050405020304" charset="0"/>
                <a:ea typeface="等线" panose="02010600030101010101" pitchFamily="2" charset="-122"/>
                <a:cs typeface="Times New Roman Regular" panose="02020603050405020304" charset="0"/>
                <a:sym typeface="+mn-ea"/>
              </a:rPr>
              <a:t>In addition to improving emotional health, what do you think are some other benefits of resolving an argument?</a:t>
            </a:r>
            <a:r>
              <a:rPr altLang="zh-CN" sz="2400" dirty="0">
                <a:latin typeface="Times New Roman Regular" panose="02020603050405020304" charset="0"/>
                <a:ea typeface="等线" panose="02010600030101010101" pitchFamily="2" charset="-122"/>
                <a:cs typeface="Times New Roman Regular" panose="02020603050405020304" charset="0"/>
                <a:sym typeface="+mn-ea"/>
              </a:rPr>
              <a:t> </a:t>
            </a:r>
            <a:endParaRPr kumimoji="1" lang="en-GB" altLang="zh-CN" sz="2800" dirty="0">
              <a:latin typeface="Times" pitchFamily="2" charset="0"/>
            </a:endParaRPr>
          </a:p>
        </p:txBody>
      </p:sp>
      <p:sp>
        <p:nvSpPr>
          <p:cNvPr id="12" name="矩形 11"/>
          <p:cNvSpPr/>
          <p:nvPr/>
        </p:nvSpPr>
        <p:spPr>
          <a:xfrm>
            <a:off x="612775" y="4853305"/>
            <a:ext cx="10965815" cy="608330"/>
          </a:xfrm>
          <a:prstGeom prst="rect">
            <a:avLst/>
          </a:prstGeom>
          <a:ln>
            <a:solidFill>
              <a:schemeClr val="accent1"/>
            </a:solidFill>
          </a:ln>
        </p:spPr>
        <p:txBody>
          <a:bodyPr wrap="square">
            <a:noAutofit/>
          </a:bodyPr>
          <a:lstStyle/>
          <a:p>
            <a:pPr algn="just">
              <a:buClrTx/>
              <a:buSzTx/>
              <a:buFont typeface="Arial" panose="020B0604020202020204" pitchFamily="34" charset="0"/>
              <a:buNone/>
            </a:pPr>
            <a:r>
              <a:rPr lang="en-US" altLang="zh-CN" sz="2400">
                <a:latin typeface="Times New Roman" panose="02020603050405020304" charset="0"/>
                <a:cs typeface="Times New Roman" panose="02020603050405020304" charset="0"/>
              </a:rPr>
              <a:t>What benefit(s) have you got from one of your good habits? (In about 40 words)</a:t>
            </a:r>
          </a:p>
          <a:p>
            <a:pPr algn="just">
              <a:buClrTx/>
              <a:buSzTx/>
              <a:buFont typeface="Arial" panose="020B0604020202020204" pitchFamily="34" charset="0"/>
              <a:buNone/>
            </a:pPr>
            <a:r>
              <a:rPr altLang="zh-CN" sz="2400" b="1" dirty="0">
                <a:solidFill>
                  <a:srgbClr val="FF0000"/>
                </a:solidFill>
                <a:latin typeface="Times New Roman" panose="02020603050405020304" charset="0"/>
                <a:ea typeface="等线" panose="02010600030101010101" pitchFamily="2" charset="-122"/>
                <a:cs typeface="Times New Roman" panose="02020603050405020304" charset="0"/>
                <a:sym typeface="+mn-ea"/>
              </a:rPr>
              <a:t> </a:t>
            </a:r>
            <a:endParaRPr altLang="zh-CN" sz="2400" b="1" dirty="0">
              <a:latin typeface="Times New Roman" panose="02020603050405020304" charset="0"/>
              <a:ea typeface="等线" panose="02010600030101010101" pitchFamily="2" charset="-122"/>
              <a:cs typeface="Times New Roman" panose="02020603050405020304" charset="0"/>
            </a:endParaRPr>
          </a:p>
          <a:p>
            <a:pPr algn="just">
              <a:buClrTx/>
              <a:buSzTx/>
              <a:buFont typeface="Arial" panose="020B0604020202020204" pitchFamily="34" charset="0"/>
              <a:buNone/>
            </a:pPr>
            <a:endParaRPr altLang="zh-CN" sz="2400" b="1" dirty="0">
              <a:latin typeface="Times New Roman" panose="02020603050405020304" charset="0"/>
              <a:ea typeface="等线" panose="02010600030101010101" pitchFamily="2" charset="-122"/>
              <a:cs typeface="Times New Roman" panose="02020603050405020304" charset="0"/>
            </a:endParaRPr>
          </a:p>
        </p:txBody>
      </p:sp>
      <p:sp>
        <p:nvSpPr>
          <p:cNvPr id="4" name="矩形 3"/>
          <p:cNvSpPr/>
          <p:nvPr/>
        </p:nvSpPr>
        <p:spPr>
          <a:xfrm>
            <a:off x="623570" y="5733415"/>
            <a:ext cx="10965815" cy="535305"/>
          </a:xfrm>
          <a:prstGeom prst="rect">
            <a:avLst/>
          </a:prstGeom>
          <a:ln>
            <a:solidFill>
              <a:schemeClr val="accent1"/>
            </a:solidFill>
          </a:ln>
        </p:spPr>
        <p:txBody>
          <a:bodyPr wrap="square">
            <a:noAutofit/>
          </a:bodyPr>
          <a:lstStyle/>
          <a:p>
            <a:pPr algn="just">
              <a:buClrTx/>
              <a:buSzTx/>
              <a:buFont typeface="Arial" panose="020B0604020202020204" pitchFamily="34" charset="0"/>
              <a:buNone/>
            </a:pPr>
            <a:r>
              <a:rPr lang="en-US" altLang="zh-CN" sz="2400">
                <a:latin typeface="Times New Roman" panose="02020603050405020304" charset="0"/>
                <a:cs typeface="Times New Roman" panose="02020603050405020304" charset="0"/>
              </a:rPr>
              <a:t>What benefit( s) would you gain from learning to accept negative feedback? </a:t>
            </a:r>
          </a:p>
        </p:txBody>
      </p:sp>
      <p:sp>
        <p:nvSpPr>
          <p:cNvPr id="6" name="矩形 5"/>
          <p:cNvSpPr/>
          <p:nvPr/>
        </p:nvSpPr>
        <p:spPr>
          <a:xfrm>
            <a:off x="2351405" y="404495"/>
            <a:ext cx="872553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
        <p:nvSpPr>
          <p:cNvPr id="8" name="矩形 7"/>
          <p:cNvSpPr/>
          <p:nvPr/>
        </p:nvSpPr>
        <p:spPr>
          <a:xfrm>
            <a:off x="983615" y="332740"/>
            <a:ext cx="935037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comment or give an opinion</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12" grpId="0" bldLvl="0" animBg="1"/>
      <p:bldP spid="12" grpId="1" animBg="1"/>
      <p:bldP spid="4" grpId="0" bldLvl="0" animBg="1"/>
      <p:bldP spid="4"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616" y="1393398"/>
            <a:ext cx="11589055" cy="701870"/>
          </a:xfrm>
        </p:spPr>
        <p:txBody>
          <a:bodyPr/>
          <a:lstStyle/>
          <a:p>
            <a:r>
              <a:rPr lang="zh-CN" altLang="en-US"/>
              <a:t>分析讨论类：</a:t>
            </a:r>
          </a:p>
        </p:txBody>
      </p:sp>
      <p:sp>
        <p:nvSpPr>
          <p:cNvPr id="3" name="内容占位符 2"/>
          <p:cNvSpPr>
            <a:spLocks noGrp="1"/>
          </p:cNvSpPr>
          <p:nvPr>
            <p:ph sz="half" idx="1"/>
          </p:nvPr>
        </p:nvSpPr>
        <p:spPr>
          <a:xfrm>
            <a:off x="191616" y="2061409"/>
            <a:ext cx="11589055" cy="4263416"/>
          </a:xfrm>
        </p:spPr>
        <p:txBody>
          <a:bodyPr>
            <a:normAutofit/>
          </a:bodyPr>
          <a:lstStyle/>
          <a:p>
            <a:r>
              <a:rPr lang="zh-CN" altLang="en-US"/>
              <a:t>答题策略：</a:t>
            </a:r>
            <a:r>
              <a:rPr lang="en-US" altLang="zh-CN">
                <a:latin typeface="Times New Roman" panose="02020603050405020304" charset="0"/>
                <a:cs typeface="Times New Roman" panose="02020603050405020304" charset="0"/>
                <a:sym typeface="+mn-ea"/>
              </a:rPr>
              <a:t> Division-classification </a:t>
            </a:r>
          </a:p>
          <a:p>
            <a:pPr marL="0" indent="0">
              <a:buNone/>
            </a:pPr>
            <a:r>
              <a:rPr lang="en-US" altLang="zh-CN">
                <a:latin typeface="Times New Roman" panose="02020603050405020304" charset="0"/>
                <a:cs typeface="Times New Roman" panose="02020603050405020304" charset="0"/>
              </a:rPr>
              <a:t>                           Avoid repetition and generalizition </a:t>
            </a:r>
            <a:r>
              <a:rPr lang="zh-CN" altLang="en-US">
                <a:latin typeface="Times New Roman" panose="02020603050405020304" charset="0"/>
                <a:cs typeface="Times New Roman" panose="02020603050405020304" charset="0"/>
              </a:rPr>
              <a:t>避免同质化</a:t>
            </a:r>
          </a:p>
          <a:p>
            <a:endParaRPr lang="zh-CN" altLang="en-US"/>
          </a:p>
          <a:p>
            <a:pPr marL="0" indent="0" algn="just">
              <a:buFont typeface="Arial" panose="020B0604020202020204" pitchFamily="34" charset="0"/>
              <a:buNone/>
            </a:pPr>
            <a:r>
              <a:rPr lang="zh-CN" altLang="en-US"/>
              <a:t>其他题目汇总：</a:t>
            </a:r>
          </a:p>
          <a:p>
            <a:pPr marL="0" indent="0" algn="just">
              <a:buFont typeface="Arial" panose="020B0604020202020204" pitchFamily="34" charset="0"/>
              <a:buNone/>
            </a:pPr>
            <a:r>
              <a:rPr lang="en-US" altLang="zh-CN" dirty="0">
                <a:latin typeface="Times New Roman" panose="02020603050405020304" charset="0"/>
                <a:cs typeface="Times New Roman" panose="02020603050405020304" charset="0"/>
                <a:sym typeface="+mn-ea"/>
              </a:rPr>
              <a:t>How can self-love benefit you in your daily life? (2025</a:t>
            </a:r>
            <a:r>
              <a:rPr lang="zh-CN" altLang="en-US" dirty="0">
                <a:latin typeface="Times New Roman" panose="02020603050405020304" charset="0"/>
                <a:cs typeface="Times New Roman" panose="02020603050405020304" charset="0"/>
                <a:sym typeface="+mn-ea"/>
              </a:rPr>
              <a:t>丰台期末）</a:t>
            </a:r>
            <a:endParaRPr lang="en-US" altLang="zh-CN" dirty="0">
              <a:latin typeface="Times New Roman" panose="02020603050405020304" charset="0"/>
              <a:cs typeface="Times New Roman" panose="02020603050405020304" charset="0"/>
              <a:sym typeface="+mn-ea"/>
            </a:endParaRPr>
          </a:p>
          <a:p>
            <a:pPr marL="0" indent="0" algn="just">
              <a:buFont typeface="Arial" panose="020B0604020202020204" pitchFamily="34" charset="0"/>
              <a:buNone/>
            </a:pPr>
            <a:r>
              <a:rPr lang="en-US" altLang="zh-CN" dirty="0">
                <a:latin typeface="Times New Roman" panose="02020603050405020304" charset="0"/>
                <a:cs typeface="Times New Roman" panose="02020603050405020304" charset="0"/>
                <a:sym typeface="+mn-ea"/>
              </a:rPr>
              <a:t>Please briefly present the benefits that technological advances bring to you.(38-16 </a:t>
            </a:r>
            <a:r>
              <a:rPr lang="zh-CN" altLang="en-US" dirty="0">
                <a:latin typeface="Times New Roman" panose="02020603050405020304" charset="0"/>
                <a:cs typeface="Times New Roman" panose="02020603050405020304" charset="0"/>
                <a:sym typeface="+mn-ea"/>
              </a:rPr>
              <a:t>房山一模</a:t>
            </a:r>
            <a:r>
              <a:rPr lang="en-US" altLang="zh-CN" dirty="0">
                <a:latin typeface="Times New Roman" panose="02020603050405020304" charset="0"/>
                <a:cs typeface="Times New Roman" panose="02020603050405020304" charset="0"/>
                <a:sym typeface="+mn-ea"/>
              </a:rPr>
              <a:t>) </a:t>
            </a:r>
          </a:p>
          <a:p>
            <a:pPr marL="0" indent="0" algn="just">
              <a:buFont typeface="Arial" panose="020B0604020202020204" pitchFamily="34" charset="0"/>
              <a:buNone/>
            </a:pPr>
            <a:r>
              <a:rPr lang="en-US" altLang="zh-CN" dirty="0">
                <a:latin typeface="Times New Roman" panose="02020603050405020304" charset="0"/>
                <a:cs typeface="Times New Roman" panose="02020603050405020304" charset="0"/>
                <a:sym typeface="+mn-ea"/>
              </a:rPr>
              <a:t>Which quality of Da Vinci's do you appreciate most? How can it benefit you in your life?(2022 </a:t>
            </a:r>
            <a:r>
              <a:rPr lang="zh-CN" altLang="en-US" dirty="0">
                <a:latin typeface="Times New Roman" panose="02020603050405020304" charset="0"/>
                <a:cs typeface="Times New Roman" panose="02020603050405020304" charset="0"/>
                <a:sym typeface="+mn-ea"/>
              </a:rPr>
              <a:t>海淀期末</a:t>
            </a:r>
            <a:r>
              <a:rPr lang="en-US" altLang="zh-CN" dirty="0">
                <a:latin typeface="Times New Roman" panose="02020603050405020304" charset="0"/>
                <a:cs typeface="Times New Roman" panose="02020603050405020304" charset="0"/>
                <a:sym typeface="+mn-ea"/>
              </a:rPr>
              <a:t>)</a:t>
            </a:r>
          </a:p>
          <a:p>
            <a:pPr marL="0" indent="0" algn="just">
              <a:buFont typeface="Arial" panose="020B0604020202020204" pitchFamily="34" charset="0"/>
              <a:buNone/>
            </a:pPr>
            <a:r>
              <a:rPr lang="en-US" altLang="zh-CN" dirty="0">
                <a:latin typeface="Times New Roman" panose="02020603050405020304" charset="0"/>
                <a:cs typeface="Times New Roman" panose="02020603050405020304" charset="0"/>
                <a:sym typeface="+mn-ea"/>
              </a:rPr>
              <a:t>In your opinion, why are animals important to human beings?(2020</a:t>
            </a:r>
            <a:r>
              <a:rPr lang="zh-CN" altLang="en-US" dirty="0">
                <a:latin typeface="Times New Roman" panose="02020603050405020304" charset="0"/>
                <a:cs typeface="Times New Roman" panose="02020603050405020304" charset="0"/>
                <a:sym typeface="+mn-ea"/>
              </a:rPr>
              <a:t>丰台期末</a:t>
            </a:r>
            <a:r>
              <a:rPr lang="en-US" altLang="zh-CN" dirty="0">
                <a:latin typeface="Times New Roman" panose="02020603050405020304" charset="0"/>
                <a:cs typeface="Times New Roman" panose="02020603050405020304" charset="0"/>
                <a:sym typeface="+mn-ea"/>
              </a:rPr>
              <a:t>) </a:t>
            </a:r>
          </a:p>
        </p:txBody>
      </p:sp>
      <p:sp>
        <p:nvSpPr>
          <p:cNvPr id="8" name="矩形 7"/>
          <p:cNvSpPr/>
          <p:nvPr/>
        </p:nvSpPr>
        <p:spPr>
          <a:xfrm>
            <a:off x="839470" y="332740"/>
            <a:ext cx="935037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comment or give an opinion</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371" y="1197183"/>
            <a:ext cx="11589055" cy="701870"/>
          </a:xfrm>
        </p:spPr>
        <p:txBody>
          <a:bodyPr/>
          <a:lstStyle/>
          <a:p>
            <a:r>
              <a:rPr lang="zh-CN" altLang="en-US"/>
              <a:t>观点评价类</a:t>
            </a:r>
          </a:p>
        </p:txBody>
      </p:sp>
      <p:sp>
        <p:nvSpPr>
          <p:cNvPr id="3" name="内容占位符 2"/>
          <p:cNvSpPr>
            <a:spLocks noGrp="1"/>
          </p:cNvSpPr>
          <p:nvPr>
            <p:ph sz="half" idx="1"/>
          </p:nvPr>
        </p:nvSpPr>
        <p:spPr>
          <a:xfrm>
            <a:off x="47471" y="1773119"/>
            <a:ext cx="11589055" cy="4263416"/>
          </a:xfrm>
        </p:spPr>
        <p:txBody>
          <a:bodyPr/>
          <a:lstStyle/>
          <a:p>
            <a:pPr marL="0" algn="just">
              <a:buClrTx/>
              <a:buSzTx/>
              <a:buFont typeface="Arial" panose="020B0604020202020204" pitchFamily="34" charset="0"/>
              <a:buNone/>
            </a:pPr>
            <a:r>
              <a:rPr lang="zh-CN" altLang="en-US"/>
              <a:t>此类题目的共性是</a:t>
            </a:r>
            <a:r>
              <a:rPr lang="en-US" altLang="zh-CN"/>
              <a:t>,</a:t>
            </a:r>
            <a:r>
              <a:rPr lang="zh-CN" altLang="en-US"/>
              <a:t>让我们对某一种趋势、概念、社会现象等做出评价，并简要阐释理由。通常的设问形式</a:t>
            </a:r>
            <a:r>
              <a:rPr lang="en-US" altLang="zh-CN">
                <a:latin typeface="Times New Roman" panose="02020603050405020304" charset="0"/>
                <a:cs typeface="Times New Roman" panose="02020603050405020304" charset="0"/>
              </a:rPr>
              <a:t>What do you think of...</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Do you think...is...</a:t>
            </a:r>
            <a:r>
              <a:rPr lang="zh-CN" altLang="en-US"/>
              <a:t>。要解答好这样的问题，我们需要在开头就亮出自己的观点</a:t>
            </a:r>
            <a:r>
              <a:rPr lang="en-US" altLang="zh-CN"/>
              <a:t>:</a:t>
            </a:r>
            <a:r>
              <a:rPr lang="zh-CN" altLang="en-US"/>
              <a:t>同意或者不同意，欣赏或者不欣赏，然后再解释原因。</a:t>
            </a:r>
            <a:endParaRPr kumimoji="1" lang="en-US" altLang="zh-CN" sz="2800" dirty="0">
              <a:latin typeface="Times" pitchFamily="2" charset="0"/>
              <a:ea typeface="+mn-ea"/>
            </a:endParaRPr>
          </a:p>
        </p:txBody>
      </p:sp>
      <p:sp>
        <p:nvSpPr>
          <p:cNvPr id="5" name="矩形 4"/>
          <p:cNvSpPr/>
          <p:nvPr/>
        </p:nvSpPr>
        <p:spPr>
          <a:xfrm>
            <a:off x="321945" y="3357245"/>
            <a:ext cx="10965815" cy="521970"/>
          </a:xfrm>
          <a:prstGeom prst="rect">
            <a:avLst/>
          </a:prstGeom>
          <a:ln>
            <a:solidFill>
              <a:schemeClr val="accent1"/>
            </a:solidFill>
          </a:ln>
        </p:spPr>
        <p:txBody>
          <a:bodyPr wrap="square">
            <a:spAutoFit/>
          </a:bodyPr>
          <a:lstStyle/>
          <a:p>
            <a:pPr indent="0" algn="just">
              <a:buFont typeface="Arial" panose="020B0604020202020204" pitchFamily="34" charset="0"/>
              <a:buNone/>
            </a:pPr>
            <a:r>
              <a:rPr kumimoji="1" lang="en-US" altLang="zh-CN" sz="2800" dirty="0">
                <a:latin typeface="Times" pitchFamily="2" charset="0"/>
              </a:rPr>
              <a:t>From this story, what can you learn about “independence”? </a:t>
            </a:r>
            <a:endParaRPr kumimoji="1" lang="zh-CN" altLang="en-US" sz="2800" dirty="0">
              <a:latin typeface="Times" pitchFamily="2" charset="0"/>
            </a:endParaRPr>
          </a:p>
        </p:txBody>
      </p:sp>
      <p:sp>
        <p:nvSpPr>
          <p:cNvPr id="4" name="矩形 3"/>
          <p:cNvSpPr/>
          <p:nvPr/>
        </p:nvSpPr>
        <p:spPr>
          <a:xfrm>
            <a:off x="335280" y="5877560"/>
            <a:ext cx="11530330" cy="521970"/>
          </a:xfrm>
          <a:prstGeom prst="rect">
            <a:avLst/>
          </a:prstGeom>
          <a:ln>
            <a:solidFill>
              <a:schemeClr val="accent1"/>
            </a:solidFill>
          </a:ln>
        </p:spPr>
        <p:txBody>
          <a:bodyPr wrap="square">
            <a:spAutoFit/>
          </a:bodyPr>
          <a:lstStyle/>
          <a:p>
            <a:pPr indent="0" algn="just">
              <a:buFont typeface="Arial" panose="020B0604020202020204" pitchFamily="34" charset="0"/>
              <a:buNone/>
            </a:pPr>
            <a:r>
              <a:rPr kumimoji="1" lang="en-US" altLang="zh-CN" sz="2800" dirty="0">
                <a:latin typeface="Times" pitchFamily="2" charset="0"/>
              </a:rPr>
              <a:t>What have learned from the author’s experience of choosing a major in college? </a:t>
            </a:r>
            <a:endParaRPr kumimoji="1" lang="zh-CN" altLang="en-US" sz="2800" dirty="0">
              <a:latin typeface="Times" pitchFamily="2" charset="0"/>
            </a:endParaRPr>
          </a:p>
        </p:txBody>
      </p:sp>
      <p:sp>
        <p:nvSpPr>
          <p:cNvPr id="6" name="矩形 5"/>
          <p:cNvSpPr/>
          <p:nvPr/>
        </p:nvSpPr>
        <p:spPr>
          <a:xfrm>
            <a:off x="335280" y="5193030"/>
            <a:ext cx="10965815" cy="521970"/>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800" kern="100" dirty="0">
                <a:effectLst/>
                <a:latin typeface="Times New Roman" panose="02020603050405020304" charset="0"/>
                <a:ea typeface="等线" panose="02010600030101010101" pitchFamily="2" charset="-122"/>
                <a:cs typeface="Times New Roman" panose="02020603050405020304" charset="0"/>
                <a:sym typeface="+mn-ea"/>
              </a:rPr>
              <a:t>Whic</a:t>
            </a:r>
            <a:r>
              <a:rPr lang="en-US" altLang="zh-CN" sz="2800" kern="100" dirty="0">
                <a:solidFill>
                  <a:schemeClr val="tx1"/>
                </a:solidFill>
                <a:effectLst/>
                <a:latin typeface="Times New Roman" panose="02020603050405020304" charset="0"/>
                <a:ea typeface="等线" panose="02010600030101010101" pitchFamily="2" charset="-122"/>
                <a:cs typeface="Times New Roman" panose="02020603050405020304" charset="0"/>
                <a:sym typeface="+mn-ea"/>
              </a:rPr>
              <a:t>h one of Collin’s teaching beliefs impresses you most?  Why? </a:t>
            </a:r>
            <a:endParaRPr kumimoji="1" lang="en-US" altLang="zh-CN" sz="2800" kern="100" dirty="0">
              <a:solidFill>
                <a:schemeClr val="tx1"/>
              </a:solidFill>
              <a:effectLst/>
              <a:latin typeface="Times New Roman" panose="02020603050405020304" charset="0"/>
              <a:ea typeface="等线" panose="02010600030101010101" pitchFamily="2" charset="-122"/>
              <a:cs typeface="Times New Roman" panose="02020603050405020304" charset="0"/>
              <a:sym typeface="+mn-ea"/>
            </a:endParaRPr>
          </a:p>
        </p:txBody>
      </p:sp>
      <p:sp>
        <p:nvSpPr>
          <p:cNvPr id="8" name="矩形 7"/>
          <p:cNvSpPr/>
          <p:nvPr/>
        </p:nvSpPr>
        <p:spPr>
          <a:xfrm>
            <a:off x="983615" y="332740"/>
            <a:ext cx="935037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comment or give an opinion</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
        <p:nvSpPr>
          <p:cNvPr id="9" name="矩形 8"/>
          <p:cNvSpPr/>
          <p:nvPr/>
        </p:nvSpPr>
        <p:spPr>
          <a:xfrm>
            <a:off x="321945" y="4149090"/>
            <a:ext cx="11537315" cy="953135"/>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800">
                <a:solidFill>
                  <a:srgbClr val="121212"/>
                </a:solidFill>
                <a:latin typeface="Times New Roman" panose="02020603050405020304"/>
                <a:ea typeface="Calibri" panose="020F0502020204030204"/>
                <a:sym typeface="+mn-ea"/>
              </a:rPr>
              <a:t>Among Tom’s qualities</a:t>
            </a:r>
            <a:r>
              <a:rPr lang="en-US" altLang="zh-CN" sz="2800">
                <a:solidFill>
                  <a:srgbClr val="121212"/>
                </a:solidFill>
                <a:latin typeface="Times New Roman" panose="02020603050405020304"/>
                <a:ea typeface="宋体" panose="02010600030101010101" pitchFamily="2" charset="-122"/>
                <a:sym typeface="+mn-ea"/>
              </a:rPr>
              <a:t>, </a:t>
            </a:r>
            <a:r>
              <a:rPr lang="en-US" altLang="zh-CN" sz="2800">
                <a:solidFill>
                  <a:srgbClr val="121212"/>
                </a:solidFill>
                <a:latin typeface="Times New Roman" panose="02020603050405020304"/>
                <a:ea typeface="Calibri" panose="020F0502020204030204"/>
                <a:sym typeface="+mn-ea"/>
              </a:rPr>
              <a:t>which one(s) do you think will be important for us? Why?</a:t>
            </a:r>
            <a:endParaRPr kumimoji="1" lang="zh-CN" altLang="en-US" sz="2800" dirty="0">
              <a:latin typeface="Time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5" grpId="2" bldLvl="0" animBg="1"/>
      <p:bldP spid="4" grpId="1" animBg="1"/>
      <p:bldP spid="4" grpId="2" animBg="1"/>
      <p:bldP spid="6" grpId="1" animBg="1"/>
      <p:bldP spid="6" grpId="2" bldLvl="0" animBg="1"/>
      <p:bldP spid="9" grpId="1" animBg="1"/>
      <p:bldP spid="9"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p:cNvGraphicFramePr>
            <a:graphicFrameLocks noGrp="1"/>
          </p:cNvGraphicFramePr>
          <p:nvPr>
            <p:ph idx="1"/>
          </p:nvPr>
        </p:nvGraphicFramePr>
        <p:xfrm>
          <a:off x="-94268" y="5146581"/>
          <a:ext cx="12707332" cy="1471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6" name="picture" descr="descript"/>
          <p:cNvPicPr/>
          <p:nvPr/>
        </p:nvPicPr>
        <p:blipFill>
          <a:blip r:embed="rId7"/>
          <a:stretch>
            <a:fillRect/>
          </a:stretch>
        </p:blipFill>
        <p:spPr>
          <a:xfrm>
            <a:off x="407866" y="2133181"/>
            <a:ext cx="9084310" cy="2887980"/>
          </a:xfrm>
          <a:prstGeom prst="rect">
            <a:avLst/>
          </a:prstGeom>
        </p:spPr>
      </p:pic>
      <mc:AlternateContent xmlns:mc="http://schemas.openxmlformats.org/markup-compatibility/2006" xmlns:p14="http://schemas.microsoft.com/office/powerpoint/2010/main">
        <mc:Choice Requires="p14">
          <p:contentPart p14:bwMode="auto" r:id="rId8">
            <p14:nvContentPartPr>
              <p14:cNvPr id="5" name="墨迹 4"/>
              <p14:cNvContentPartPr/>
              <p14:nvPr/>
            </p14:nvContentPartPr>
            <p14:xfrm>
              <a:off x="2712956" y="2497139"/>
              <a:ext cx="1101725" cy="76200"/>
            </p14:xfrm>
          </p:contentPart>
        </mc:Choice>
        <mc:Fallback xmlns="">
          <p:pic>
            <p:nvPicPr>
              <p:cNvPr id="5" name="墨迹 4"/>
            </p:nvPicPr>
            <p:blipFill>
              <a:blip r:embed="rId9"/>
            </p:blipFill>
            <p:spPr>
              <a:xfrm>
                <a:off x="2712956" y="2497139"/>
                <a:ext cx="1101725" cy="762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6" name="墨迹 5"/>
              <p14:cNvContentPartPr/>
              <p14:nvPr/>
            </p14:nvContentPartPr>
            <p14:xfrm flipV="1">
              <a:off x="4511675" y="3068955"/>
              <a:ext cx="4032885" cy="95885"/>
            </p14:xfrm>
          </p:contentPart>
        </mc:Choice>
        <mc:Fallback xmlns="">
          <p:pic>
            <p:nvPicPr>
              <p:cNvPr id="6" name="墨迹 5"/>
            </p:nvPicPr>
            <p:blipFill>
              <a:blip r:embed="rId11"/>
            </p:blipFill>
            <p:spPr>
              <a:xfrm flipV="1">
                <a:off x="4511675" y="3068955"/>
                <a:ext cx="4032885" cy="95885"/>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7" name="墨迹 6"/>
              <p14:cNvContentPartPr/>
              <p14:nvPr/>
            </p14:nvContentPartPr>
            <p14:xfrm flipV="1">
              <a:off x="7752241" y="4005253"/>
              <a:ext cx="1498600" cy="166370"/>
            </p14:xfrm>
          </p:contentPart>
        </mc:Choice>
        <mc:Fallback xmlns="">
          <p:pic>
            <p:nvPicPr>
              <p:cNvPr id="7" name="墨迹 6"/>
            </p:nvPicPr>
            <p:blipFill>
              <a:blip r:embed="rId13"/>
            </p:blipFill>
            <p:spPr>
              <a:xfrm flipV="1">
                <a:off x="7752241" y="4005253"/>
                <a:ext cx="1498600" cy="16637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8" name="墨迹 7"/>
              <p14:cNvContentPartPr/>
              <p14:nvPr/>
            </p14:nvContentPartPr>
            <p14:xfrm>
              <a:off x="912019" y="4611251"/>
              <a:ext cx="2845080" cy="8640"/>
            </p14:xfrm>
          </p:contentPart>
        </mc:Choice>
        <mc:Fallback xmlns="">
          <p:pic>
            <p:nvPicPr>
              <p:cNvPr id="8" name="墨迹 7"/>
            </p:nvPicPr>
            <p:blipFill>
              <a:blip r:embed="rId15"/>
            </p:blipFill>
            <p:spPr>
              <a:xfrm>
                <a:off x="912019" y="4611251"/>
                <a:ext cx="2845080" cy="8640"/>
              </a:xfrm>
              <a:prstGeom prst="rect"/>
            </p:spPr>
          </p:pic>
        </mc:Fallback>
      </mc:AlternateContent>
      <p:sp>
        <p:nvSpPr>
          <p:cNvPr id="3" name="矩形 2"/>
          <p:cNvSpPr/>
          <p:nvPr/>
        </p:nvSpPr>
        <p:spPr>
          <a:xfrm>
            <a:off x="551815" y="1485265"/>
            <a:ext cx="10965815" cy="521970"/>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800" kern="100" dirty="0">
                <a:effectLst/>
                <a:latin typeface="Times New Roman" panose="02020603050405020304" charset="0"/>
                <a:ea typeface="等线" panose="02010600030101010101" pitchFamily="2" charset="-122"/>
                <a:cs typeface="Times New Roman" panose="02020603050405020304" charset="0"/>
                <a:sym typeface="+mn-ea"/>
              </a:rPr>
              <a:t>Whic</a:t>
            </a:r>
            <a:r>
              <a:rPr lang="en-US" altLang="zh-CN" sz="2800" kern="100" dirty="0">
                <a:solidFill>
                  <a:schemeClr val="tx1"/>
                </a:solidFill>
                <a:effectLst/>
                <a:latin typeface="Times New Roman" panose="02020603050405020304" charset="0"/>
                <a:ea typeface="等线" panose="02010600030101010101" pitchFamily="2" charset="-122"/>
                <a:cs typeface="Times New Roman" panose="02020603050405020304" charset="0"/>
                <a:sym typeface="+mn-ea"/>
              </a:rPr>
              <a:t>h one of Collin’s teaching beliefs impresses you most?  Why? </a:t>
            </a:r>
            <a:endParaRPr kumimoji="1" lang="en-US" altLang="zh-CN" sz="2800" kern="100" dirty="0">
              <a:solidFill>
                <a:schemeClr val="tx1"/>
              </a:solidFill>
              <a:effectLst/>
              <a:latin typeface="Times New Roman" panose="02020603050405020304" charset="0"/>
              <a:ea typeface="等线" panose="02010600030101010101" pitchFamily="2" charset="-122"/>
              <a:cs typeface="Times New Roman" panose="02020603050405020304" charset="0"/>
              <a:sym typeface="+mn-ea"/>
            </a:endParaRPr>
          </a:p>
        </p:txBody>
      </p:sp>
      <p:sp>
        <p:nvSpPr>
          <p:cNvPr id="4" name="矩形 3"/>
          <p:cNvSpPr/>
          <p:nvPr/>
        </p:nvSpPr>
        <p:spPr>
          <a:xfrm>
            <a:off x="983615" y="332740"/>
            <a:ext cx="935037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comment or give an opinion</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bldLvl="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how-to-cultivate-curiosity-in-your-mindfulness-practice (1)"/>
          <p:cNvPicPr>
            <a:picLocks noChangeAspect="1"/>
          </p:cNvPicPr>
          <p:nvPr/>
        </p:nvPicPr>
        <p:blipFill>
          <a:blip r:embed="rId2"/>
          <a:stretch>
            <a:fillRect/>
          </a:stretch>
        </p:blipFill>
        <p:spPr>
          <a:xfrm>
            <a:off x="46990" y="476885"/>
            <a:ext cx="9384030" cy="5864860"/>
          </a:xfrm>
          <a:prstGeom prst="rect">
            <a:avLst/>
          </a:prstGeom>
        </p:spPr>
      </p:pic>
      <p:sp>
        <p:nvSpPr>
          <p:cNvPr id="9" name="文本框 8"/>
          <p:cNvSpPr txBox="1"/>
          <p:nvPr/>
        </p:nvSpPr>
        <p:spPr>
          <a:xfrm>
            <a:off x="119380" y="548640"/>
            <a:ext cx="9216390" cy="5879465"/>
          </a:xfrm>
          <a:prstGeom prst="rect">
            <a:avLst/>
          </a:prstGeom>
        </p:spPr>
        <p:txBody>
          <a:bodyPr wrap="square">
            <a:noAutofit/>
          </a:bodyPr>
          <a:lstStyle/>
          <a:p>
            <a:pPr marL="0" indent="266700" algn="just" defTabSz="266700">
              <a:spcBef>
                <a:spcPct val="0"/>
              </a:spcBef>
              <a:spcAft>
                <a:spcPct val="0"/>
              </a:spcAft>
            </a:pPr>
            <a:r>
              <a:rPr lang="en-US" altLang="zh-CN" sz="1600">
                <a:latin typeface="Times New Roman" panose="02020603050405020304" charset="0"/>
                <a:ea typeface="等线" panose="02010600030101010101" pitchFamily="2" charset="-122"/>
                <a:cs typeface="Times New Roman" panose="02020603050405020304" charset="0"/>
              </a:rPr>
              <a:t>The Cambridge Dictionary defines curiosity as “an eager wish to know or learn about something” which comes in various types. Ian Leslie, in his book</a:t>
            </a:r>
            <a:r>
              <a:rPr lang="en-US" altLang="zh-CN" sz="1600" i="1">
                <a:latin typeface="Times New Roman" panose="02020603050405020304" charset="0"/>
                <a:ea typeface="等线" panose="02010600030101010101" pitchFamily="2" charset="-122"/>
                <a:cs typeface="Times New Roman" panose="02020603050405020304" charset="0"/>
              </a:rPr>
              <a:t> Curious, </a:t>
            </a:r>
            <a:r>
              <a:rPr lang="en-US" altLang="zh-CN" sz="1600">
                <a:latin typeface="Times New Roman" panose="02020603050405020304" charset="0"/>
                <a:ea typeface="等线" panose="02010600030101010101" pitchFamily="2" charset="-122"/>
                <a:cs typeface="Times New Roman" panose="02020603050405020304" charset="0"/>
              </a:rPr>
              <a:t>outlines three types: ‘‘adventurous curiosity”</a:t>
            </a:r>
            <a:r>
              <a:rPr lang="en-US" altLang="zh-CN" sz="1600">
                <a:latin typeface="Times New Roman" panose="02020603050405020304" charset="0"/>
                <a:ea typeface="Times New Roman" panose="02020603050405020304"/>
                <a:cs typeface="Times New Roman" panose="02020603050405020304" charset="0"/>
              </a:rPr>
              <a:t>, the desire to</a:t>
            </a:r>
            <a:r>
              <a:rPr lang="en-US" altLang="zh-CN" sz="1600">
                <a:latin typeface="Times New Roman" panose="02020603050405020304" charset="0"/>
                <a:ea typeface="等线" panose="02010600030101010101" pitchFamily="2" charset="-122"/>
                <a:cs typeface="Times New Roman" panose="02020603050405020304" charset="0"/>
              </a:rPr>
              <a:t> explor</a:t>
            </a:r>
            <a:r>
              <a:rPr lang="en-US" altLang="zh-CN" sz="1600">
                <a:latin typeface="Times New Roman" panose="02020603050405020304" charset="0"/>
                <a:ea typeface="Times New Roman" panose="02020603050405020304"/>
                <a:cs typeface="Times New Roman" panose="02020603050405020304" charset="0"/>
              </a:rPr>
              <a:t>e</a:t>
            </a:r>
            <a:r>
              <a:rPr lang="en-US" altLang="zh-CN" sz="1600">
                <a:latin typeface="Times New Roman" panose="02020603050405020304" charset="0"/>
                <a:ea typeface="等线" panose="02010600030101010101" pitchFamily="2" charset="-122"/>
                <a:cs typeface="Times New Roman" panose="02020603050405020304" charset="0"/>
              </a:rPr>
              <a:t> new places and people; “intellectual curiosity”</a:t>
            </a:r>
            <a:r>
              <a:rPr lang="en-US" altLang="zh-CN" sz="1600">
                <a:latin typeface="Times New Roman" panose="02020603050405020304" charset="0"/>
                <a:ea typeface="Times New Roman" panose="02020603050405020304"/>
                <a:cs typeface="Times New Roman" panose="02020603050405020304" charset="0"/>
              </a:rPr>
              <a:t>, the deep dive you take when finding out about</a:t>
            </a:r>
            <a:r>
              <a:rPr lang="en-US" altLang="zh-CN" sz="1600">
                <a:latin typeface="Times New Roman" panose="02020603050405020304" charset="0"/>
                <a:ea typeface="等线" panose="02010600030101010101" pitchFamily="2" charset="-122"/>
                <a:cs typeface="Times New Roman" panose="02020603050405020304" charset="0"/>
              </a:rPr>
              <a:t> a particular topic; and “</a:t>
            </a:r>
            <a:r>
              <a:rPr lang="en-US" altLang="zh-CN" sz="1600">
                <a:latin typeface="Times New Roman" panose="02020603050405020304" charset="0"/>
                <a:ea typeface="Times New Roman" panose="02020603050405020304"/>
                <a:cs typeface="Times New Roman" panose="02020603050405020304" charset="0"/>
              </a:rPr>
              <a:t>e</a:t>
            </a:r>
            <a:r>
              <a:rPr lang="en-US" altLang="zh-CN" sz="1600">
                <a:latin typeface="Times New Roman" panose="02020603050405020304" charset="0"/>
                <a:ea typeface="等线" panose="02010600030101010101" pitchFamily="2" charset="-122"/>
                <a:cs typeface="Times New Roman" panose="02020603050405020304" charset="0"/>
              </a:rPr>
              <a:t>mpathetic curiosity”, the wanting to find out more about the people around us. As children, we bubble over with curiosity. However, as we grow up, it can fade. Worse, we can come to believe that it’s a bad thing. After all, didn’t it kill the cat?</a:t>
            </a:r>
          </a:p>
          <a:p>
            <a:pPr marL="0" indent="266700" algn="just" defTabSz="266700">
              <a:spcBef>
                <a:spcPct val="0"/>
              </a:spcBef>
              <a:spcAft>
                <a:spcPct val="0"/>
              </a:spcAft>
            </a:pPr>
            <a:r>
              <a:rPr lang="en-US" altLang="zh-CN" sz="1600">
                <a:latin typeface="Times New Roman" panose="02020603050405020304" charset="0"/>
                <a:ea typeface="等线" panose="02010600030101010101" pitchFamily="2" charset="-122"/>
                <a:cs typeface="Times New Roman" panose="02020603050405020304" charset="0"/>
              </a:rPr>
              <a:t>Neuroscience suggest</a:t>
            </a:r>
            <a:r>
              <a:rPr lang="en-US" altLang="zh-CN" sz="1600">
                <a:latin typeface="Times New Roman" panose="02020603050405020304" charset="0"/>
                <a:ea typeface="Times New Roman" panose="02020603050405020304"/>
                <a:cs typeface="Times New Roman" panose="02020603050405020304" charset="0"/>
              </a:rPr>
              <a:t>s one explanation for </a:t>
            </a:r>
            <a:r>
              <a:rPr lang="en-US" altLang="zh-CN" sz="1600">
                <a:latin typeface="Times New Roman" panose="02020603050405020304" charset="0"/>
                <a:ea typeface="等线" panose="02010600030101010101" pitchFamily="2" charset="-122"/>
                <a:cs typeface="Times New Roman" panose="02020603050405020304" charset="0"/>
              </a:rPr>
              <a:t>this decline. Brains in early childhood possess great plasticity and lay down lots of neural pathways based on the information we gather from all that curious exploring and experimenting. However, as we grow older, our brains lose some of that flexibility</a:t>
            </a:r>
            <a:r>
              <a:rPr lang="en-US" altLang="zh-CN" sz="1600">
                <a:latin typeface="Times New Roman" panose="02020603050405020304" charset="0"/>
                <a:ea typeface="Times New Roman" panose="02020603050405020304"/>
                <a:cs typeface="Times New Roman" panose="02020603050405020304" charset="0"/>
              </a:rPr>
              <a:t>. And we rely on those earlier</a:t>
            </a:r>
            <a:r>
              <a:rPr lang="en-US" altLang="zh-CN" sz="1600">
                <a:latin typeface="Times New Roman" panose="02020603050405020304" charset="0"/>
                <a:ea typeface="等线" panose="02010600030101010101" pitchFamily="2" charset="-122"/>
                <a:cs typeface="Times New Roman" panose="02020603050405020304" charset="0"/>
              </a:rPr>
              <a:t> pathways </a:t>
            </a:r>
            <a:r>
              <a:rPr lang="en-US" altLang="zh-CN" sz="1600">
                <a:latin typeface="Times New Roman" panose="02020603050405020304" charset="0"/>
                <a:ea typeface="Times New Roman" panose="02020603050405020304"/>
                <a:cs typeface="Times New Roman" panose="02020603050405020304" charset="0"/>
              </a:rPr>
              <a:t>to deal with the things we</a:t>
            </a:r>
            <a:r>
              <a:rPr lang="en-US" altLang="zh-CN" sz="1600">
                <a:latin typeface="Times New Roman" panose="02020603050405020304" charset="0"/>
                <a:ea typeface="等线" panose="02010600030101010101" pitchFamily="2" charset="-122"/>
                <a:cs typeface="Times New Roman" panose="02020603050405020304" charset="0"/>
              </a:rPr>
              <a:t>’</a:t>
            </a:r>
            <a:r>
              <a:rPr lang="en-US" altLang="zh-CN" sz="1600">
                <a:latin typeface="Times New Roman" panose="02020603050405020304" charset="0"/>
                <a:ea typeface="Times New Roman" panose="02020603050405020304"/>
                <a:cs typeface="Times New Roman" panose="02020603050405020304" charset="0"/>
              </a:rPr>
              <a:t>ve seen and done before. It</a:t>
            </a:r>
            <a:r>
              <a:rPr lang="en-US" altLang="zh-CN" sz="1600">
                <a:latin typeface="Times New Roman" panose="02020603050405020304" charset="0"/>
                <a:ea typeface="等线" panose="02010600030101010101" pitchFamily="2" charset="-122"/>
                <a:cs typeface="Times New Roman" panose="02020603050405020304" charset="0"/>
              </a:rPr>
              <a:t>’</a:t>
            </a:r>
            <a:r>
              <a:rPr lang="en-US" altLang="zh-CN" sz="1600">
                <a:latin typeface="Times New Roman" panose="02020603050405020304" charset="0"/>
                <a:ea typeface="Times New Roman" panose="02020603050405020304"/>
                <a:cs typeface="Times New Roman" panose="02020603050405020304" charset="0"/>
              </a:rPr>
              <a:t>s a way of </a:t>
            </a:r>
            <a:r>
              <a:rPr lang="en-US" altLang="zh-CN" sz="1600">
                <a:latin typeface="Times New Roman" panose="02020603050405020304" charset="0"/>
                <a:ea typeface="等线" panose="02010600030101010101" pitchFamily="2" charset="-122"/>
                <a:cs typeface="Times New Roman" panose="02020603050405020304" charset="0"/>
              </a:rPr>
              <a:t>conserving brain energy for economy and competence in coping with ordinary life. </a:t>
            </a:r>
          </a:p>
          <a:p>
            <a:pPr marL="0" indent="266700" algn="just" defTabSz="266700">
              <a:spcBef>
                <a:spcPct val="0"/>
              </a:spcBef>
              <a:spcAft>
                <a:spcPct val="0"/>
              </a:spcAft>
            </a:pPr>
            <a:r>
              <a:rPr lang="en-US" altLang="zh-CN" sz="1600">
                <a:latin typeface="Times New Roman" panose="02020603050405020304" charset="0"/>
                <a:ea typeface="Times New Roman" panose="02020603050405020304"/>
                <a:cs typeface="Times New Roman" panose="02020603050405020304" charset="0"/>
              </a:rPr>
              <a:t>Whatever underlies our shrinking curiosity, </a:t>
            </a:r>
            <a:r>
              <a:rPr lang="en-US" altLang="zh-CN" sz="1600">
                <a:latin typeface="Times New Roman" panose="02020603050405020304" charset="0"/>
                <a:ea typeface="等线" panose="02010600030101010101" pitchFamily="2" charset="-122"/>
                <a:cs typeface="Times New Roman" panose="02020603050405020304" charset="0"/>
              </a:rPr>
              <a:t>research </a:t>
            </a:r>
            <a:r>
              <a:rPr lang="en-US" altLang="zh-CN" sz="1600">
                <a:latin typeface="Times New Roman" panose="02020603050405020304" charset="0"/>
                <a:ea typeface="Times New Roman" panose="02020603050405020304"/>
                <a:cs typeface="Times New Roman" panose="02020603050405020304" charset="0"/>
              </a:rPr>
              <a:t>repeatedly </a:t>
            </a:r>
            <a:r>
              <a:rPr lang="en-US" altLang="zh-CN" sz="1600">
                <a:latin typeface="Times New Roman" panose="02020603050405020304" charset="0"/>
                <a:ea typeface="等线" panose="02010600030101010101" pitchFamily="2" charset="-122"/>
                <a:cs typeface="Times New Roman" panose="02020603050405020304" charset="0"/>
              </a:rPr>
              <a:t>shows that </a:t>
            </a:r>
            <a:r>
              <a:rPr lang="en-US" altLang="zh-CN" sz="1600">
                <a:latin typeface="Times New Roman" panose="02020603050405020304" charset="0"/>
                <a:ea typeface="Times New Roman" panose="02020603050405020304"/>
                <a:cs typeface="Times New Roman" panose="02020603050405020304" charset="0"/>
              </a:rPr>
              <a:t>we</a:t>
            </a:r>
            <a:r>
              <a:rPr lang="en-US" altLang="zh-CN" sz="1600">
                <a:latin typeface="Times New Roman" panose="02020603050405020304" charset="0"/>
                <a:ea typeface="等线" panose="02010600030101010101" pitchFamily="2" charset="-122"/>
                <a:cs typeface="Times New Roman" panose="02020603050405020304" charset="0"/>
              </a:rPr>
              <a:t>’</a:t>
            </a:r>
            <a:r>
              <a:rPr lang="en-US" altLang="zh-CN" sz="1600">
                <a:latin typeface="Times New Roman" panose="02020603050405020304" charset="0"/>
                <a:ea typeface="Times New Roman" panose="02020603050405020304"/>
                <a:cs typeface="Times New Roman" panose="02020603050405020304" charset="0"/>
              </a:rPr>
              <a:t>d be better off continuing to cultivate it</a:t>
            </a:r>
            <a:r>
              <a:rPr lang="en-US" altLang="zh-CN" sz="1600">
                <a:latin typeface="Times New Roman" panose="02020603050405020304" charset="0"/>
                <a:ea typeface="等线" panose="02010600030101010101" pitchFamily="2" charset="-122"/>
                <a:cs typeface="Times New Roman" panose="02020603050405020304" charset="0"/>
              </a:rPr>
              <a:t>. Curiosity is linked to lower levels of anxiety, a greater satisfaction in life, achieving academically, building empathy and improved relationships</a:t>
            </a:r>
            <a:r>
              <a:rPr lang="en-US" altLang="zh-CN" sz="1600">
                <a:latin typeface="Times New Roman" panose="02020603050405020304" charset="0"/>
                <a:ea typeface="Times New Roman" panose="02020603050405020304"/>
                <a:cs typeface="Times New Roman" panose="02020603050405020304" charset="0"/>
              </a:rPr>
              <a:t>. It</a:t>
            </a:r>
            <a:r>
              <a:rPr lang="en-US" altLang="zh-CN" sz="1600">
                <a:latin typeface="Times New Roman" panose="02020603050405020304" charset="0"/>
                <a:ea typeface="等线" panose="02010600030101010101" pitchFamily="2" charset="-122"/>
                <a:cs typeface="Times New Roman" panose="02020603050405020304" charset="0"/>
              </a:rPr>
              <a:t> also protects brain health </a:t>
            </a:r>
            <a:r>
              <a:rPr lang="en-US" altLang="zh-CN" sz="1600">
                <a:latin typeface="Times New Roman" panose="02020603050405020304" charset="0"/>
                <a:ea typeface="Times New Roman" panose="02020603050405020304"/>
                <a:cs typeface="Times New Roman" panose="02020603050405020304" charset="0"/>
              </a:rPr>
              <a:t>through staying mentally active by trying </a:t>
            </a:r>
            <a:r>
              <a:rPr lang="en-US" altLang="zh-CN" sz="1600">
                <a:latin typeface="Times New Roman" panose="02020603050405020304" charset="0"/>
                <a:ea typeface="等线" panose="02010600030101010101" pitchFamily="2" charset="-122"/>
                <a:cs typeface="Times New Roman" panose="02020603050405020304" charset="0"/>
              </a:rPr>
              <a:t>something </a:t>
            </a:r>
            <a:r>
              <a:rPr lang="en-US" altLang="zh-CN" sz="1600">
                <a:latin typeface="Times New Roman" panose="02020603050405020304" charset="0"/>
                <a:ea typeface="Times New Roman" panose="02020603050405020304"/>
                <a:cs typeface="Times New Roman" panose="02020603050405020304" charset="0"/>
              </a:rPr>
              <a:t>new</a:t>
            </a:r>
            <a:r>
              <a:rPr lang="en-US" altLang="zh-CN" sz="1600">
                <a:latin typeface="Times New Roman" panose="02020603050405020304" charset="0"/>
                <a:ea typeface="等线" panose="02010600030101010101" pitchFamily="2" charset="-122"/>
                <a:cs typeface="Times New Roman" panose="02020603050405020304" charset="0"/>
              </a:rPr>
              <a:t>. These positive effects of curiosity are deeply intertwined with our brain’s chemical responses. Research shows that brain’s dopamine system is activated by </a:t>
            </a:r>
            <a:r>
              <a:rPr lang="en-US" altLang="zh-CN" sz="1600">
                <a:latin typeface="Times New Roman" panose="02020603050405020304" charset="0"/>
                <a:ea typeface="Times New Roman" panose="02020603050405020304"/>
                <a:cs typeface="Times New Roman" panose="02020603050405020304" charset="0"/>
              </a:rPr>
              <a:t>when something novel happens</a:t>
            </a:r>
            <a:r>
              <a:rPr lang="en-US" altLang="zh-CN" sz="1600">
                <a:latin typeface="Times New Roman" panose="02020603050405020304" charset="0"/>
                <a:ea typeface="等线" panose="02010600030101010101" pitchFamily="2" charset="-122"/>
                <a:cs typeface="Times New Roman" panose="02020603050405020304" charset="0"/>
              </a:rPr>
              <a:t>. Rather than produce pleasure, dopamine actually stimulates our </a:t>
            </a:r>
            <a:r>
              <a:rPr lang="en-US" altLang="zh-CN" sz="1600">
                <a:latin typeface="Times New Roman" panose="02020603050405020304" charset="0"/>
                <a:ea typeface="Times New Roman" panose="02020603050405020304"/>
                <a:cs typeface="Times New Roman" panose="02020603050405020304" charset="0"/>
              </a:rPr>
              <a:t>longing</a:t>
            </a:r>
            <a:r>
              <a:rPr lang="en-US" altLang="zh-CN" sz="1600">
                <a:latin typeface="Times New Roman" panose="02020603050405020304" charset="0"/>
                <a:ea typeface="等线" panose="02010600030101010101" pitchFamily="2" charset="-122"/>
                <a:cs typeface="Times New Roman" panose="02020603050405020304" charset="0"/>
              </a:rPr>
              <a:t> to continue the activity, in this case the desire to find out more. </a:t>
            </a:r>
            <a:r>
              <a:rPr lang="en-US" altLang="zh-CN" sz="1600">
                <a:latin typeface="Times New Roman" panose="02020603050405020304" charset="0"/>
                <a:ea typeface="Times New Roman" panose="02020603050405020304"/>
                <a:cs typeface="Times New Roman" panose="02020603050405020304" charset="0"/>
              </a:rPr>
              <a:t>It</a:t>
            </a:r>
            <a:r>
              <a:rPr lang="en-US" altLang="zh-CN" sz="1600">
                <a:latin typeface="Times New Roman" panose="02020603050405020304" charset="0"/>
                <a:ea typeface="等线" panose="02010600030101010101" pitchFamily="2" charset="-122"/>
                <a:cs typeface="Times New Roman" panose="02020603050405020304" charset="0"/>
              </a:rPr>
              <a:t>’</a:t>
            </a:r>
            <a:r>
              <a:rPr lang="en-US" altLang="zh-CN" sz="1600">
                <a:latin typeface="Times New Roman" panose="02020603050405020304" charset="0"/>
                <a:ea typeface="Times New Roman" panose="02020603050405020304"/>
                <a:cs typeface="Times New Roman" panose="02020603050405020304" charset="0"/>
              </a:rPr>
              <a:t>s easy to see how this brain chemistry has helped us.</a:t>
            </a:r>
          </a:p>
          <a:p>
            <a:pPr marL="0" indent="304800" algn="just" defTabSz="266700">
              <a:spcBef>
                <a:spcPct val="0"/>
              </a:spcBef>
              <a:spcAft>
                <a:spcPct val="0"/>
              </a:spcAft>
            </a:pPr>
            <a:r>
              <a:rPr lang="en-US" altLang="zh-CN" sz="1600">
                <a:latin typeface="Times New Roman" panose="02020603050405020304" charset="0"/>
                <a:ea typeface="等线" panose="02010600030101010101" pitchFamily="2" charset="-122"/>
                <a:cs typeface="Times New Roman" panose="02020603050405020304" charset="0"/>
              </a:rPr>
              <a:t>Curiosity has </a:t>
            </a:r>
            <a:r>
              <a:rPr lang="en-US" altLang="zh-CN" sz="1600">
                <a:latin typeface="Times New Roman" panose="02020603050405020304" charset="0"/>
                <a:ea typeface="Times New Roman" panose="02020603050405020304"/>
                <a:cs typeface="Times New Roman" panose="02020603050405020304" charset="0"/>
              </a:rPr>
              <a:t>motivated</a:t>
            </a:r>
            <a:r>
              <a:rPr lang="en-US" altLang="zh-CN" sz="1600">
                <a:latin typeface="Times New Roman" panose="02020603050405020304" charset="0"/>
                <a:ea typeface="等线" panose="02010600030101010101" pitchFamily="2" charset="-122"/>
                <a:cs typeface="Times New Roman" panose="02020603050405020304" charset="0"/>
              </a:rPr>
              <a:t> our ancestors to question, experiment and learn, leading us out of the Stone Age to the Bronze Age and the Iron Age and, finally, to the Information Age. It has sparked our greatest achievements and discoveries and continues in our personal lives to bring greater contentment. So, perhaps the cat was simply unlucky, because for us humans, curiosity continues to be essential, both to our survival and our ability to flourish. </a:t>
            </a:r>
          </a:p>
        </p:txBody>
      </p:sp>
      <p:sp>
        <p:nvSpPr>
          <p:cNvPr id="10" name="文本框 9"/>
          <p:cNvSpPr txBox="1"/>
          <p:nvPr/>
        </p:nvSpPr>
        <p:spPr>
          <a:xfrm>
            <a:off x="9479915" y="548640"/>
            <a:ext cx="2299335" cy="1198880"/>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pitchFamily="2" charset="0"/>
                <a:ea typeface="微软雅黑" panose="020B0503020204020204" pitchFamily="34" charset="-122"/>
              </a:rPr>
              <a:t>Para.1:</a:t>
            </a:r>
            <a:r>
              <a:rPr lang="zh-CN" altLang="en-US" sz="2400" b="1" dirty="0">
                <a:solidFill>
                  <a:prstClr val="white"/>
                </a:solidFill>
                <a:latin typeface="Times" pitchFamily="2" charset="0"/>
                <a:ea typeface="微软雅黑" panose="020B0503020204020204" pitchFamily="34" charset="-122"/>
              </a:rPr>
              <a:t> </a:t>
            </a:r>
            <a:r>
              <a:rPr lang="en-US" altLang="zh-CN" sz="2400" b="1" dirty="0">
                <a:solidFill>
                  <a:prstClr val="white"/>
                </a:solidFill>
                <a:latin typeface="Times" pitchFamily="2" charset="0"/>
                <a:ea typeface="微软雅黑" panose="020B0503020204020204" pitchFamily="34" charset="-122"/>
              </a:rPr>
              <a:t>Definition</a:t>
            </a:r>
            <a:r>
              <a:rPr lang="zh-CN" altLang="en-US" sz="2400" b="1" dirty="0">
                <a:solidFill>
                  <a:prstClr val="white"/>
                </a:solidFill>
                <a:latin typeface="Times" pitchFamily="2" charset="0"/>
                <a:ea typeface="微软雅黑" panose="020B0503020204020204" pitchFamily="34" charset="-122"/>
              </a:rPr>
              <a:t> </a:t>
            </a:r>
            <a:r>
              <a:rPr lang="en-US" altLang="zh-CN" sz="2400" b="1" dirty="0">
                <a:solidFill>
                  <a:prstClr val="white"/>
                </a:solidFill>
                <a:latin typeface="Times" pitchFamily="2" charset="0"/>
                <a:ea typeface="微软雅黑" panose="020B0503020204020204" pitchFamily="34" charset="-122"/>
              </a:rPr>
              <a:t>&amp;</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pitchFamily="2" charset="0"/>
                <a:ea typeface="微软雅黑" panose="020B0503020204020204" pitchFamily="34" charset="-122"/>
              </a:rPr>
              <a:t>classification</a:t>
            </a:r>
            <a:r>
              <a:rPr lang="zh-CN" altLang="en-US" sz="2400" b="1" dirty="0">
                <a:solidFill>
                  <a:prstClr val="white"/>
                </a:solidFill>
                <a:latin typeface="Times" pitchFamily="2" charset="0"/>
                <a:ea typeface="微软雅黑" panose="020B0503020204020204" pitchFamily="34" charset="-122"/>
              </a:rPr>
              <a:t> </a:t>
            </a:r>
            <a:endParaRPr kumimoji="0" lang="zh-CN" altLang="en-US" sz="2400" b="1" i="0" u="none" strike="noStrike" kern="1200" cap="none" spc="0" normalizeH="0" baseline="0" noProof="0" dirty="0">
              <a:ln>
                <a:noFill/>
              </a:ln>
              <a:solidFill>
                <a:prstClr val="white"/>
              </a:solidFill>
              <a:effectLst/>
              <a:uLnTx/>
              <a:uFillTx/>
              <a:latin typeface="Times" pitchFamily="2" charset="0"/>
              <a:ea typeface="微软雅黑" panose="020B0503020204020204" pitchFamily="34" charset="-122"/>
            </a:endParaRPr>
          </a:p>
        </p:txBody>
      </p:sp>
      <p:sp>
        <p:nvSpPr>
          <p:cNvPr id="11" name="文本框 10"/>
          <p:cNvSpPr txBox="1"/>
          <p:nvPr/>
        </p:nvSpPr>
        <p:spPr>
          <a:xfrm>
            <a:off x="9479915" y="1988820"/>
            <a:ext cx="2314575" cy="119888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pitchFamily="2" charset="0"/>
                <a:ea typeface="微软雅黑" panose="020B0503020204020204" pitchFamily="34" charset="-122"/>
              </a:rPr>
              <a:t>Para.2:</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pitchFamily="2" charset="0"/>
                <a:ea typeface="微软雅黑" panose="020B0503020204020204" pitchFamily="34" charset="-122"/>
              </a:rPr>
              <a:t>Explanation for its </a:t>
            </a:r>
            <a:r>
              <a:rPr lang="zh-CN" altLang="en-US" sz="2400" b="1" dirty="0">
                <a:solidFill>
                  <a:prstClr val="white"/>
                </a:solidFill>
                <a:latin typeface="Times" pitchFamily="2" charset="0"/>
                <a:ea typeface="微软雅黑" panose="020B0503020204020204" pitchFamily="34" charset="-122"/>
              </a:rPr>
              <a:t>decline</a:t>
            </a:r>
            <a:r>
              <a:rPr lang="en-US" altLang="zh-CN" sz="2400" b="1" dirty="0">
                <a:solidFill>
                  <a:prstClr val="white"/>
                </a:solidFill>
                <a:latin typeface="Times" pitchFamily="2" charset="0"/>
                <a:ea typeface="微软雅黑" panose="020B0503020204020204" pitchFamily="34" charset="-122"/>
              </a:rPr>
              <a:t>.</a:t>
            </a:r>
            <a:r>
              <a:rPr lang="zh-CN" altLang="en-US" sz="2400" b="1" dirty="0">
                <a:solidFill>
                  <a:prstClr val="white"/>
                </a:solidFill>
                <a:latin typeface="Times" pitchFamily="2" charset="0"/>
                <a:ea typeface="微软雅黑" panose="020B0503020204020204" pitchFamily="34" charset="-122"/>
              </a:rPr>
              <a:t> </a:t>
            </a:r>
            <a:endParaRPr kumimoji="0" lang="zh-CN" altLang="en-US" sz="2400" b="1" i="0" u="none" strike="noStrike" kern="1200" cap="none" spc="0" normalizeH="0" baseline="0" noProof="0" dirty="0">
              <a:ln>
                <a:noFill/>
              </a:ln>
              <a:solidFill>
                <a:prstClr val="white"/>
              </a:solidFill>
              <a:effectLst/>
              <a:uLnTx/>
              <a:uFillTx/>
              <a:latin typeface="Times" pitchFamily="2" charset="0"/>
              <a:ea typeface="微软雅黑" panose="020B0503020204020204" pitchFamily="34" charset="-122"/>
            </a:endParaRPr>
          </a:p>
        </p:txBody>
      </p:sp>
      <p:sp>
        <p:nvSpPr>
          <p:cNvPr id="12" name="文本框 11"/>
          <p:cNvSpPr txBox="1"/>
          <p:nvPr/>
        </p:nvSpPr>
        <p:spPr>
          <a:xfrm>
            <a:off x="9479915" y="3393440"/>
            <a:ext cx="2353310" cy="119888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pitchFamily="2" charset="0"/>
                <a:ea typeface="微软雅黑" panose="020B0503020204020204" pitchFamily="34" charset="-122"/>
              </a:rPr>
              <a:t>Para.</a:t>
            </a:r>
            <a:r>
              <a:rPr lang="zh-CN" altLang="en-US" sz="2400" b="1" dirty="0">
                <a:solidFill>
                  <a:prstClr val="white"/>
                </a:solidFill>
                <a:latin typeface="Times" pitchFamily="2" charset="0"/>
                <a:ea typeface="微软雅黑" panose="020B0503020204020204" pitchFamily="34" charset="-122"/>
              </a:rPr>
              <a:t> </a:t>
            </a:r>
            <a:r>
              <a:rPr lang="en-US" altLang="zh-CN" sz="2400" b="1" dirty="0">
                <a:solidFill>
                  <a:prstClr val="white"/>
                </a:solidFill>
                <a:latin typeface="Times" pitchFamily="2" charset="0"/>
                <a:ea typeface="微软雅黑" panose="020B0503020204020204" pitchFamily="34" charset="-122"/>
              </a:rPr>
              <a:t>3:</a:t>
            </a:r>
            <a:r>
              <a:rPr lang="zh-CN" altLang="en-US" sz="2400" b="1" dirty="0">
                <a:solidFill>
                  <a:prstClr val="white"/>
                </a:solidFill>
                <a:latin typeface="Times" pitchFamily="2" charset="0"/>
                <a:ea typeface="微软雅黑" panose="020B0503020204020204" pitchFamily="34" charset="-122"/>
              </a:rPr>
              <a:t> </a:t>
            </a:r>
            <a:r>
              <a:rPr lang="en-US" altLang="zh-CN" sz="2400" b="1" dirty="0">
                <a:solidFill>
                  <a:prstClr val="white"/>
                </a:solidFill>
                <a:latin typeface="Times" pitchFamily="2" charset="0"/>
                <a:ea typeface="微软雅黑" panose="020B0503020204020204" pitchFamily="34" charset="-122"/>
              </a:rPr>
              <a:t>Benefits and Dopamine’s role </a:t>
            </a:r>
            <a:endParaRPr kumimoji="0" lang="zh-CN" altLang="en-US" sz="2400" b="1" i="0" u="none" strike="noStrike" kern="1200" cap="none" spc="0" normalizeH="0" baseline="0" dirty="0">
              <a:solidFill>
                <a:prstClr val="white"/>
              </a:solidFill>
              <a:latin typeface="Times" pitchFamily="2" charset="0"/>
              <a:ea typeface="微软雅黑" panose="020B0503020204020204" pitchFamily="34" charset="-122"/>
            </a:endParaRPr>
          </a:p>
        </p:txBody>
      </p:sp>
      <p:sp>
        <p:nvSpPr>
          <p:cNvPr id="13" name="文本框 12"/>
          <p:cNvSpPr txBox="1"/>
          <p:nvPr/>
        </p:nvSpPr>
        <p:spPr>
          <a:xfrm>
            <a:off x="9514205" y="5012690"/>
            <a:ext cx="2280285" cy="82994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pitchFamily="2" charset="0"/>
                <a:ea typeface="微软雅黑" panose="020B0503020204020204" pitchFamily="34" charset="-122"/>
              </a:rPr>
              <a:t>Para.</a:t>
            </a:r>
            <a:r>
              <a:rPr lang="zh-CN" altLang="en-US" sz="2400" b="1" dirty="0">
                <a:solidFill>
                  <a:prstClr val="white"/>
                </a:solidFill>
                <a:latin typeface="Times" pitchFamily="2" charset="0"/>
                <a:ea typeface="微软雅黑" panose="020B0503020204020204" pitchFamily="34" charset="-122"/>
              </a:rPr>
              <a:t> </a:t>
            </a:r>
            <a:r>
              <a:rPr lang="en-US" altLang="zh-CN" sz="2400" b="1" dirty="0">
                <a:solidFill>
                  <a:prstClr val="white"/>
                </a:solidFill>
                <a:latin typeface="Times" pitchFamily="2" charset="0"/>
                <a:ea typeface="微软雅黑" panose="020B0503020204020204" pitchFamily="34" charset="-122"/>
              </a:rPr>
              <a:t>4:</a:t>
            </a:r>
            <a:r>
              <a:rPr lang="zh-CN" altLang="en-US" sz="2400" b="1" dirty="0">
                <a:solidFill>
                  <a:prstClr val="white"/>
                </a:solidFill>
                <a:latin typeface="Times" pitchFamily="2" charset="0"/>
                <a:ea typeface="微软雅黑" panose="020B0503020204020204" pitchFamily="34" charset="-122"/>
              </a:rPr>
              <a:t> </a:t>
            </a:r>
            <a:r>
              <a:rPr lang="en-US" altLang="zh-CN" sz="2400" b="1" dirty="0">
                <a:solidFill>
                  <a:prstClr val="white"/>
                </a:solidFill>
                <a:latin typeface="Times" pitchFamily="2" charset="0"/>
                <a:ea typeface="微软雅黑" panose="020B0503020204020204" pitchFamily="34" charset="-122"/>
              </a:rPr>
              <a:t>Impacts </a:t>
            </a:r>
            <a:endParaRPr kumimoji="0" lang="en-US" altLang="zh-CN" sz="2400" b="1" i="0" u="none" strike="noStrike" kern="1200" cap="none" spc="0" normalizeH="0" baseline="0" noProof="0" dirty="0">
              <a:ln>
                <a:noFill/>
              </a:ln>
              <a:solidFill>
                <a:prstClr val="white"/>
              </a:solidFill>
              <a:effectLst/>
              <a:uLnTx/>
              <a:uFillTx/>
              <a:latin typeface="Times" pitchFamily="2"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7" name="墨迹 6"/>
              <p14:cNvContentPartPr/>
              <p14:nvPr/>
            </p14:nvContentPartPr>
            <p14:xfrm flipV="1">
              <a:off x="7752241" y="4005253"/>
              <a:ext cx="1498600" cy="166370"/>
            </p14:xfrm>
          </p:contentPart>
        </mc:Choice>
        <mc:Fallback xmlns="">
          <p:pic>
            <p:nvPicPr>
              <p:cNvPr id="7" name="墨迹 6"/>
            </p:nvPicPr>
            <p:blipFill>
              <a:blip r:embed="rId5"/>
            </p:blipFill>
            <p:spPr>
              <a:xfrm flipV="1">
                <a:off x="7752241" y="4005253"/>
                <a:ext cx="1498600" cy="166370"/>
              </a:xfrm>
              <a:prstGeom prst="rect"/>
            </p:spPr>
          </p:pic>
        </mc:Fallback>
      </mc:AlternateContent>
      <p:sp>
        <p:nvSpPr>
          <p:cNvPr id="3" name="矩形 2"/>
          <p:cNvSpPr/>
          <p:nvPr/>
        </p:nvSpPr>
        <p:spPr>
          <a:xfrm>
            <a:off x="551815" y="1485265"/>
            <a:ext cx="10965815" cy="521970"/>
          </a:xfrm>
          <a:prstGeom prst="rect">
            <a:avLst/>
          </a:prstGeom>
          <a:ln>
            <a:solidFill>
              <a:schemeClr val="accent1"/>
            </a:solidFill>
          </a:ln>
        </p:spPr>
        <p:txBody>
          <a:bodyPr wrap="square">
            <a:spAutoFit/>
          </a:bodyPr>
          <a:lstStyle/>
          <a:p>
            <a:pPr indent="0" algn="just">
              <a:buFont typeface="Arial" panose="020B0604020202020204" pitchFamily="34" charset="0"/>
              <a:buNone/>
            </a:pPr>
            <a:r>
              <a:rPr lang="en-US" altLang="zh-CN" sz="2800" kern="100" dirty="0">
                <a:effectLst/>
                <a:latin typeface="Times New Roman" panose="02020603050405020304" charset="0"/>
                <a:ea typeface="等线" panose="02010600030101010101" pitchFamily="2" charset="-122"/>
                <a:cs typeface="Times New Roman" panose="02020603050405020304" charset="0"/>
                <a:sym typeface="+mn-ea"/>
              </a:rPr>
              <a:t>Whic</a:t>
            </a:r>
            <a:r>
              <a:rPr lang="en-US" altLang="zh-CN" sz="2800" kern="100" dirty="0">
                <a:solidFill>
                  <a:schemeClr val="tx1"/>
                </a:solidFill>
                <a:effectLst/>
                <a:latin typeface="Times New Roman" panose="02020603050405020304" charset="0"/>
                <a:ea typeface="等线" panose="02010600030101010101" pitchFamily="2" charset="-122"/>
                <a:cs typeface="Times New Roman" panose="02020603050405020304" charset="0"/>
                <a:sym typeface="+mn-ea"/>
              </a:rPr>
              <a:t>h one of Collin’s teaching beliefs impresses you most?  Why? </a:t>
            </a:r>
            <a:endParaRPr kumimoji="1" lang="en-US" altLang="zh-CN" sz="2800" kern="100" dirty="0">
              <a:solidFill>
                <a:schemeClr val="tx1"/>
              </a:solidFill>
              <a:effectLst/>
              <a:latin typeface="Times New Roman" panose="02020603050405020304" charset="0"/>
              <a:ea typeface="等线" panose="02010600030101010101" pitchFamily="2" charset="-122"/>
              <a:cs typeface="Times New Roman" panose="02020603050405020304" charset="0"/>
              <a:sym typeface="+mn-ea"/>
            </a:endParaRPr>
          </a:p>
        </p:txBody>
      </p:sp>
      <p:sp>
        <p:nvSpPr>
          <p:cNvPr id="4" name="内容占位符 3"/>
          <p:cNvSpPr>
            <a:spLocks noGrp="1"/>
          </p:cNvSpPr>
          <p:nvPr>
            <p:ph idx="1"/>
          </p:nvPr>
        </p:nvSpPr>
        <p:spPr/>
        <p:txBody>
          <a:bodyPr/>
          <a:lstStyle/>
          <a:p>
            <a:endParaRPr lang="zh-CN" altLang="en-US" dirty="0"/>
          </a:p>
        </p:txBody>
      </p:sp>
      <p:pic>
        <p:nvPicPr>
          <p:cNvPr id="9" name="图片 8"/>
          <p:cNvPicPr>
            <a:picLocks noChangeAspect="1"/>
          </p:cNvPicPr>
          <p:nvPr>
            <p:custDataLst>
              <p:tags r:id="rId1"/>
            </p:custDataLst>
          </p:nvPr>
        </p:nvPicPr>
        <p:blipFill>
          <a:blip r:embed="rId6"/>
          <a:stretch>
            <a:fillRect/>
          </a:stretch>
        </p:blipFill>
        <p:spPr>
          <a:xfrm>
            <a:off x="335280" y="2291913"/>
            <a:ext cx="11338560" cy="2844601"/>
          </a:xfrm>
          <a:prstGeom prst="rect">
            <a:avLst/>
          </a:prstGeom>
        </p:spPr>
      </p:pic>
      <p:graphicFrame>
        <p:nvGraphicFramePr>
          <p:cNvPr id="10" name="图示 9"/>
          <p:cNvGraphicFramePr/>
          <p:nvPr/>
        </p:nvGraphicFramePr>
        <p:xfrm>
          <a:off x="1775459" y="5351357"/>
          <a:ext cx="9157017" cy="8144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矩形 7"/>
          <p:cNvSpPr/>
          <p:nvPr/>
        </p:nvSpPr>
        <p:spPr>
          <a:xfrm>
            <a:off x="983615" y="332740"/>
            <a:ext cx="935037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comment or give an opinion</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Graphic spid="10" grpId="0">
        <p:bldAsOne/>
      </p:bldGraphic>
      <p:bldGraphic spid="10" grpId="1">
        <p:bldAsOne/>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226" y="1197183"/>
            <a:ext cx="11589055" cy="701870"/>
          </a:xfrm>
        </p:spPr>
        <p:txBody>
          <a:bodyPr/>
          <a:lstStyle/>
          <a:p>
            <a:r>
              <a:rPr lang="zh-CN" altLang="en-US"/>
              <a:t>观点评价类</a:t>
            </a:r>
            <a:endParaRPr lang="en-US" altLang="zh-CN"/>
          </a:p>
        </p:txBody>
      </p:sp>
      <p:sp>
        <p:nvSpPr>
          <p:cNvPr id="3" name="内容占位符 2"/>
          <p:cNvSpPr>
            <a:spLocks noGrp="1"/>
          </p:cNvSpPr>
          <p:nvPr>
            <p:ph sz="half" idx="1"/>
          </p:nvPr>
        </p:nvSpPr>
        <p:spPr>
          <a:xfrm>
            <a:off x="-154" y="1844874"/>
            <a:ext cx="11589055" cy="4263416"/>
          </a:xfrm>
        </p:spPr>
        <p:txBody>
          <a:bodyPr>
            <a:normAutofit lnSpcReduction="10000"/>
          </a:bodyPr>
          <a:lstStyle/>
          <a:p>
            <a:pPr algn="l">
              <a:buClrTx/>
              <a:buSzTx/>
            </a:pPr>
            <a:r>
              <a:rPr lang="zh-CN" altLang="en-US"/>
              <a:t>答题策略：</a:t>
            </a:r>
            <a:r>
              <a:rPr lang="en-US" altLang="zh-CN">
                <a:latin typeface="Times New Roman" panose="02020603050405020304" charset="0"/>
                <a:cs typeface="Times New Roman" panose="02020603050405020304" charset="0"/>
              </a:rPr>
              <a:t>Division-classification </a:t>
            </a:r>
          </a:p>
          <a:p>
            <a:pPr marL="0" indent="0">
              <a:buNone/>
            </a:pPr>
            <a:r>
              <a:rPr lang="en-US" altLang="zh-CN"/>
              <a:t>            </a:t>
            </a:r>
            <a:r>
              <a:rPr lang="en-US" altLang="zh-CN">
                <a:latin typeface="Times New Roman" panose="02020603050405020304" charset="0"/>
                <a:cs typeface="Times New Roman" panose="02020603050405020304" charset="0"/>
              </a:rPr>
              <a:t>  Persuasive graphic organizer: OREO Chart</a:t>
            </a:r>
          </a:p>
          <a:p>
            <a:pPr marL="0" indent="0">
              <a:buNone/>
            </a:pPr>
            <a:endParaRPr lang="en-US" altLang="zh-CN">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其他题目汇总：</a:t>
            </a:r>
            <a:endParaRPr lang="en-US" altLang="zh-CN">
              <a:latin typeface="Times New Roman" panose="02020603050405020304" charset="0"/>
              <a:cs typeface="Times New Roman" panose="02020603050405020304" charset="0"/>
            </a:endParaRPr>
          </a:p>
          <a:p>
            <a:pPr marL="0" indent="0">
              <a:buNone/>
            </a:pPr>
            <a:r>
              <a:rPr kumimoji="1" lang="en-GB" altLang="zh-CN" dirty="0">
                <a:latin typeface="Times" pitchFamily="2" charset="0"/>
                <a:sym typeface="+mn-ea"/>
              </a:rPr>
              <a:t>What do you think of the behavior of pleasing others?</a:t>
            </a:r>
            <a:r>
              <a:rPr kumimoji="1" lang="zh-CN" altLang="en-US" dirty="0">
                <a:latin typeface="Times" pitchFamily="2" charset="0"/>
                <a:sym typeface="+mn-ea"/>
              </a:rPr>
              <a:t> </a:t>
            </a:r>
          </a:p>
          <a:p>
            <a:pPr marL="0" indent="0">
              <a:buNone/>
            </a:pPr>
            <a:r>
              <a:rPr lang="en-US" altLang="zh-CN">
                <a:latin typeface="Times New Roman" panose="02020603050405020304" charset="0"/>
                <a:cs typeface="Times New Roman" panose="02020603050405020304" charset="0"/>
              </a:rPr>
              <a:t>What's your comment about fashion industry?</a:t>
            </a:r>
          </a:p>
          <a:p>
            <a:pPr marL="0" indent="0">
              <a:buNone/>
            </a:pPr>
            <a:r>
              <a:rPr lang="en-US" altLang="zh-CN">
                <a:latin typeface="Times New Roman" panose="02020603050405020304" charset="0"/>
                <a:cs typeface="Times New Roman" panose="02020603050405020304" charset="0"/>
              </a:rPr>
              <a:t>Do you think virtual fitness classes will become a trend </a:t>
            </a:r>
          </a:p>
          <a:p>
            <a:pPr marL="0" indent="0">
              <a:buNone/>
            </a:pPr>
            <a:r>
              <a:rPr lang="en-US" altLang="zh-CN">
                <a:latin typeface="Times New Roman" panose="02020603050405020304" charset="0"/>
                <a:cs typeface="Times New Roman" panose="02020603050405020304" charset="0"/>
              </a:rPr>
              <a:t>for young people? Why or why not?</a:t>
            </a:r>
          </a:p>
          <a:p>
            <a:pPr marL="0" indent="0">
              <a:buNone/>
            </a:pPr>
            <a:r>
              <a:rPr lang="en-US" altLang="zh-CN">
                <a:latin typeface="Times New Roman" panose="02020603050405020304" charset="0"/>
                <a:cs typeface="Times New Roman" panose="02020603050405020304" charset="0"/>
              </a:rPr>
              <a:t>Please briefly present your opinion on digital inclusion.</a:t>
            </a:r>
          </a:p>
          <a:p>
            <a:pPr marL="0" indent="0">
              <a:buNone/>
            </a:pPr>
            <a:r>
              <a:rPr lang="en-US" altLang="zh-CN">
                <a:latin typeface="Times New Roman" panose="02020603050405020304" charset="0"/>
                <a:cs typeface="Times New Roman" panose="02020603050405020304" charset="0"/>
              </a:rPr>
              <a:t>Are you a follower of “ treat yourself culture”? why or why not? </a:t>
            </a:r>
          </a:p>
        </p:txBody>
      </p:sp>
      <p:pic>
        <p:nvPicPr>
          <p:cNvPr id="4" name="图片 3" descr="oreo_graphic_organizer_pdf_46fc3f287e"/>
          <p:cNvPicPr>
            <a:picLocks noChangeAspect="1"/>
          </p:cNvPicPr>
          <p:nvPr/>
        </p:nvPicPr>
        <p:blipFill>
          <a:blip r:embed="rId2"/>
          <a:stretch>
            <a:fillRect/>
          </a:stretch>
        </p:blipFill>
        <p:spPr>
          <a:xfrm>
            <a:off x="7968615" y="1557020"/>
            <a:ext cx="4022725" cy="4801235"/>
          </a:xfrm>
          <a:prstGeom prst="rect">
            <a:avLst/>
          </a:prstGeom>
        </p:spPr>
      </p:pic>
      <p:sp>
        <p:nvSpPr>
          <p:cNvPr id="8" name="矩形 7"/>
          <p:cNvSpPr/>
          <p:nvPr/>
        </p:nvSpPr>
        <p:spPr>
          <a:xfrm>
            <a:off x="983615" y="332740"/>
            <a:ext cx="9350375" cy="706755"/>
          </a:xfrm>
          <a:prstGeom prst="rect">
            <a:avLst/>
          </a:prstGeom>
        </p:spPr>
        <p:txBody>
          <a:bodyPr wrap="square">
            <a:spAutoFit/>
          </a:bodyPr>
          <a:lstStyle/>
          <a:p>
            <a:pPr algn="just"/>
            <a:r>
              <a:rPr lang="en-US" altLang="zh-CN" sz="4000" b="1" kern="100" dirty="0">
                <a:solidFill>
                  <a:schemeClr val="bg1"/>
                </a:solidFill>
                <a:latin typeface="Times" pitchFamily="2" charset="0"/>
                <a:ea typeface="微软雅黑" panose="020B0503020204020204" pitchFamily="34" charset="-122"/>
                <a:cs typeface="Times New Roman" panose="02020603050405020304" charset="0"/>
              </a:rPr>
              <a:t>                To comment or give an opinion</a:t>
            </a:r>
            <a:endParaRPr lang="zh-CN" altLang="en-US" sz="4000" b="1" kern="100" dirty="0">
              <a:solidFill>
                <a:schemeClr val="bg1"/>
              </a:solidFill>
              <a:latin typeface="Times" pitchFamily="2" charset="0"/>
              <a:ea typeface="微软雅黑" panose="020B0503020204020204" pitchFamily="34" charset="-122"/>
              <a:cs typeface="Times New Roman" panose="020206030504050203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20" y="73328"/>
            <a:ext cx="12209860" cy="1051416"/>
          </a:xfrm>
          <a:solidFill>
            <a:srgbClr val="0070C0"/>
          </a:solidFill>
        </p:spPr>
        <p:txBody>
          <a:bodyPr>
            <a:normAutofit/>
          </a:bodyPr>
          <a:lstStyle/>
          <a:p>
            <a:r>
              <a:rPr kumimoji="1" lang="en-US" altLang="zh-CN" sz="3600" b="1" dirty="0">
                <a:solidFill>
                  <a:schemeClr val="bg1"/>
                </a:solidFill>
                <a:latin typeface="Times" pitchFamily="2" charset="0"/>
              </a:rPr>
              <a:t>Writing</a:t>
            </a:r>
            <a:r>
              <a:rPr kumimoji="1" lang="zh-CN" altLang="en-US" sz="3600" b="1" dirty="0">
                <a:solidFill>
                  <a:schemeClr val="bg1"/>
                </a:solidFill>
                <a:latin typeface="Times" pitchFamily="2" charset="0"/>
              </a:rPr>
              <a:t> </a:t>
            </a:r>
            <a:r>
              <a:rPr kumimoji="1" lang="en-US" altLang="zh-CN" sz="3600" b="1" dirty="0">
                <a:solidFill>
                  <a:schemeClr val="bg1"/>
                </a:solidFill>
                <a:latin typeface="Times" pitchFamily="2" charset="0"/>
              </a:rPr>
              <a:t>purpose</a:t>
            </a:r>
            <a:r>
              <a:rPr kumimoji="1" lang="zh-CN" altLang="en-US" sz="3600" dirty="0">
                <a:solidFill>
                  <a:schemeClr val="bg1"/>
                </a:solidFill>
                <a:latin typeface="Times" pitchFamily="2" charset="0"/>
              </a:rPr>
              <a:t> </a:t>
            </a:r>
            <a:r>
              <a:rPr kumimoji="1" lang="en-US" altLang="zh-CN" sz="3600" dirty="0">
                <a:solidFill>
                  <a:schemeClr val="bg1"/>
                </a:solidFill>
                <a:latin typeface="Times" pitchFamily="2" charset="0"/>
              </a:rPr>
              <a:t>- to inform</a:t>
            </a:r>
            <a:endParaRPr kumimoji="1" lang="en-US" altLang="zh-CN" sz="3600" b="1" dirty="0">
              <a:solidFill>
                <a:schemeClr val="bg1"/>
              </a:solidFill>
              <a:latin typeface="Times" pitchFamily="2" charset="0"/>
            </a:endParaRPr>
          </a:p>
        </p:txBody>
      </p:sp>
      <p:sp>
        <p:nvSpPr>
          <p:cNvPr id="3" name="内容占位符 2"/>
          <p:cNvSpPr>
            <a:spLocks noGrp="1"/>
          </p:cNvSpPr>
          <p:nvPr>
            <p:ph sz="half" idx="1"/>
          </p:nvPr>
        </p:nvSpPr>
        <p:spPr>
          <a:xfrm>
            <a:off x="263371" y="1772692"/>
            <a:ext cx="11589055" cy="4998538"/>
          </a:xfrm>
        </p:spPr>
        <p:txBody>
          <a:bodyPr>
            <a:normAutofit/>
          </a:bodyPr>
          <a:lstStyle/>
          <a:p>
            <a:pPr marL="0" algn="l">
              <a:buClrTx/>
              <a:buSzTx/>
              <a:buNone/>
            </a:pPr>
            <a:r>
              <a:rPr kumimoji="1" lang="en-US" altLang="zh-CN" sz="3200" b="1" dirty="0">
                <a:solidFill>
                  <a:srgbClr val="00476D"/>
                </a:solidFill>
                <a:latin typeface="Times" pitchFamily="2" charset="0"/>
              </a:rPr>
              <a:t>例证类</a:t>
            </a:r>
            <a:endParaRPr kumimoji="1" lang="en-US" altLang="zh-CN" sz="3200" b="1" dirty="0">
              <a:solidFill>
                <a:srgbClr val="00476D"/>
              </a:solidFill>
              <a:latin typeface="Times" pitchFamily="2" charset="0"/>
              <a:sym typeface="+mn-ea"/>
            </a:endParaRPr>
          </a:p>
          <a:p>
            <a:pPr marL="0" algn="l">
              <a:buClrTx/>
              <a:buSzTx/>
              <a:buNone/>
            </a:pPr>
            <a:r>
              <a:rPr lang="zh-CN" altLang="en-US" sz="3200">
                <a:sym typeface="+mn-ea"/>
              </a:rPr>
              <a:t>仔细审题，厘清概念，确保契合度。</a:t>
            </a:r>
            <a:endParaRPr kumimoji="1" lang="en-US" altLang="zh-CN" sz="3200" b="1" dirty="0">
              <a:solidFill>
                <a:srgbClr val="00476D"/>
              </a:solidFill>
              <a:latin typeface="Times" pitchFamily="2" charset="0"/>
            </a:endParaRPr>
          </a:p>
          <a:p>
            <a:pPr marL="0" algn="l">
              <a:buClrTx/>
              <a:buSzTx/>
              <a:buNone/>
            </a:pPr>
            <a:endParaRPr kumimoji="1" lang="en-US" altLang="zh-CN" sz="3200" b="1" dirty="0">
              <a:solidFill>
                <a:srgbClr val="00476D"/>
              </a:solidFill>
              <a:latin typeface="Times" pitchFamily="2" charset="0"/>
              <a:sym typeface="+mn-ea"/>
            </a:endParaRPr>
          </a:p>
          <a:p>
            <a:pPr marL="0" algn="l">
              <a:buClrTx/>
              <a:buSzTx/>
              <a:buNone/>
            </a:pPr>
            <a:r>
              <a:rPr kumimoji="1" lang="en-US" altLang="zh-CN" sz="3200" b="1" dirty="0">
                <a:solidFill>
                  <a:srgbClr val="00476D"/>
                </a:solidFill>
                <a:latin typeface="Times" pitchFamily="2" charset="0"/>
                <a:sym typeface="+mn-ea"/>
              </a:rPr>
              <a:t>行动方案类 </a:t>
            </a:r>
          </a:p>
          <a:p>
            <a:pPr marL="0" algn="l">
              <a:buClrTx/>
              <a:buSzTx/>
              <a:buNone/>
            </a:pPr>
            <a:r>
              <a:rPr lang="zh-CN" altLang="en-US" sz="3200">
                <a:sym typeface="+mn-ea"/>
              </a:rPr>
              <a:t>大问题</a:t>
            </a:r>
            <a:r>
              <a:rPr lang="en-US" altLang="zh-CN" sz="3200">
                <a:sym typeface="+mn-ea"/>
              </a:rPr>
              <a:t>+</a:t>
            </a:r>
            <a:r>
              <a:rPr lang="zh-CN" altLang="en-US" sz="3200">
                <a:sym typeface="+mn-ea"/>
              </a:rPr>
              <a:t>小解决</a:t>
            </a:r>
            <a:endParaRPr lang="zh-CN" altLang="en-US" sz="3200"/>
          </a:p>
          <a:p>
            <a:pPr marL="0" algn="l">
              <a:buClrTx/>
              <a:buSzTx/>
              <a:buNone/>
            </a:pPr>
            <a:r>
              <a:rPr lang="en-US" altLang="zh-CN" sz="3200">
                <a:latin typeface="Times New Roman" panose="02020603050405020304" charset="0"/>
                <a:cs typeface="Times New Roman" panose="02020603050405020304" charset="0"/>
                <a:sym typeface="+mn-ea"/>
              </a:rPr>
              <a:t>Cause and effects (what does it mean? how does it help?)  </a:t>
            </a:r>
            <a:endParaRPr lang="en-US" altLang="zh-CN" sz="3200">
              <a:latin typeface="Times New Roman" panose="02020603050405020304" charset="0"/>
              <a:cs typeface="Times New Roman" panose="02020603050405020304" charset="0"/>
            </a:endParaRPr>
          </a:p>
          <a:p>
            <a:pPr marL="0" indent="0">
              <a:buNone/>
            </a:pPr>
            <a:r>
              <a:rPr lang="en-US" altLang="zh-CN" sz="3200">
                <a:latin typeface="Times New Roman" panose="02020603050405020304" charset="0"/>
                <a:cs typeface="Times New Roman" panose="02020603050405020304" charset="0"/>
                <a:sym typeface="+mn-ea"/>
              </a:rPr>
              <a:t>Division-classification </a:t>
            </a:r>
          </a:p>
          <a:p>
            <a:pPr marL="0" indent="0">
              <a:buNone/>
            </a:pPr>
            <a:r>
              <a:rPr lang="en-US" altLang="zh-CN" sz="3200">
                <a:latin typeface="Times New Roman" panose="02020603050405020304" charset="0"/>
                <a:cs typeface="Times New Roman" panose="02020603050405020304" charset="0"/>
                <a:sym typeface="+mn-ea"/>
              </a:rPr>
              <a:t>Exemplification</a:t>
            </a:r>
            <a:endParaRPr lang="zh-CN" altLang="en-US" sz="3200">
              <a:latin typeface="Times New Roman" panose="02020603050405020304" charset="0"/>
              <a:cs typeface="Times New Roman" panose="02020603050405020304" charset="0"/>
            </a:endParaRPr>
          </a:p>
          <a:p>
            <a:pPr marL="0" indent="0">
              <a:buNone/>
            </a:pPr>
            <a:endParaRPr lang="zh-CN" altLang="en-US" sz="3200">
              <a:latin typeface="Times New Roman" panose="02020603050405020304" charset="0"/>
              <a:cs typeface="Times New Roman" panose="02020603050405020304" charset="0"/>
            </a:endParaRPr>
          </a:p>
          <a:p>
            <a:pPr marL="0" algn="l">
              <a:buClrTx/>
              <a:buSzTx/>
              <a:buNone/>
            </a:pPr>
            <a:endParaRPr kumimoji="1" lang="en-US" altLang="zh-CN" sz="3200" b="1" dirty="0">
              <a:solidFill>
                <a:srgbClr val="00476D"/>
              </a:solidFill>
              <a:latin typeface="Times" pitchFamily="2" charset="0"/>
              <a:sym typeface="+mn-ea"/>
            </a:endParaRPr>
          </a:p>
          <a:p>
            <a:pPr marL="0" indent="0">
              <a:buNone/>
            </a:pPr>
            <a:endParaRPr kumimoji="1" lang="zh-CN" altLang="en-US" sz="3200" b="1" dirty="0">
              <a:solidFill>
                <a:srgbClr val="00476D"/>
              </a:solidFill>
              <a:latin typeface="Times" pitchFamily="2"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20" y="73328"/>
            <a:ext cx="12209860" cy="1051416"/>
          </a:xfrm>
          <a:solidFill>
            <a:srgbClr val="0070C0"/>
          </a:solidFill>
        </p:spPr>
        <p:txBody>
          <a:bodyPr>
            <a:normAutofit/>
          </a:bodyPr>
          <a:lstStyle/>
          <a:p>
            <a:r>
              <a:rPr kumimoji="1" lang="en-US" altLang="zh-CN" sz="3600" b="1" dirty="0">
                <a:solidFill>
                  <a:schemeClr val="bg1"/>
                </a:solidFill>
                <a:latin typeface="Times" pitchFamily="2" charset="0"/>
              </a:rPr>
              <a:t>Writing</a:t>
            </a:r>
            <a:r>
              <a:rPr kumimoji="1" lang="zh-CN" altLang="en-US" sz="3600" b="1" dirty="0">
                <a:solidFill>
                  <a:schemeClr val="bg1"/>
                </a:solidFill>
                <a:latin typeface="Times" pitchFamily="2" charset="0"/>
              </a:rPr>
              <a:t> </a:t>
            </a:r>
            <a:r>
              <a:rPr kumimoji="1" lang="en-US" altLang="zh-CN" sz="3600" b="1" dirty="0">
                <a:solidFill>
                  <a:schemeClr val="bg1"/>
                </a:solidFill>
                <a:latin typeface="Times" pitchFamily="2" charset="0"/>
              </a:rPr>
              <a:t>purpose</a:t>
            </a:r>
            <a:r>
              <a:rPr kumimoji="1" lang="zh-CN" altLang="en-US" sz="3600" dirty="0">
                <a:solidFill>
                  <a:schemeClr val="bg1"/>
                </a:solidFill>
                <a:latin typeface="Times" pitchFamily="2" charset="0"/>
              </a:rPr>
              <a:t> </a:t>
            </a:r>
            <a:r>
              <a:rPr kumimoji="1" lang="en-US" altLang="zh-CN" sz="3600" dirty="0">
                <a:solidFill>
                  <a:schemeClr val="bg1"/>
                </a:solidFill>
                <a:latin typeface="Times" pitchFamily="2" charset="0"/>
              </a:rPr>
              <a:t>- to comment or give an opinion </a:t>
            </a:r>
            <a:endParaRPr kumimoji="1" lang="en-US" altLang="zh-CN" sz="3600" b="1" dirty="0">
              <a:solidFill>
                <a:schemeClr val="bg1"/>
              </a:solidFill>
              <a:latin typeface="Times" pitchFamily="2" charset="0"/>
            </a:endParaRPr>
          </a:p>
        </p:txBody>
      </p:sp>
      <p:sp>
        <p:nvSpPr>
          <p:cNvPr id="3" name="内容占位符 2"/>
          <p:cNvSpPr>
            <a:spLocks noGrp="1"/>
          </p:cNvSpPr>
          <p:nvPr>
            <p:ph sz="half" idx="1"/>
          </p:nvPr>
        </p:nvSpPr>
        <p:spPr>
          <a:xfrm>
            <a:off x="263371" y="1772692"/>
            <a:ext cx="11589055" cy="4998538"/>
          </a:xfrm>
        </p:spPr>
        <p:txBody>
          <a:bodyPr>
            <a:normAutofit/>
          </a:bodyPr>
          <a:lstStyle/>
          <a:p>
            <a:pPr marL="0" algn="l">
              <a:buClrTx/>
              <a:buSzTx/>
              <a:buNone/>
            </a:pPr>
            <a:r>
              <a:rPr kumimoji="1" lang="zh-CN" altLang="en-US" sz="3200" b="1" dirty="0">
                <a:solidFill>
                  <a:srgbClr val="00476D"/>
                </a:solidFill>
                <a:latin typeface="Times" pitchFamily="2" charset="0"/>
                <a:sym typeface="+mn-ea"/>
              </a:rPr>
              <a:t>分析讨论类</a:t>
            </a:r>
          </a:p>
          <a:p>
            <a:pPr marL="0" algn="l">
              <a:buClrTx/>
              <a:buSzTx/>
              <a:buNone/>
            </a:pPr>
            <a:r>
              <a:rPr lang="zh-CN" altLang="en-US" sz="3200">
                <a:sym typeface="+mn-ea"/>
              </a:rPr>
              <a:t>答题策略：</a:t>
            </a:r>
            <a:r>
              <a:rPr lang="en-US" altLang="zh-CN" sz="3200">
                <a:latin typeface="Times New Roman" panose="02020603050405020304" charset="0"/>
                <a:cs typeface="Times New Roman" panose="02020603050405020304" charset="0"/>
                <a:sym typeface="+mn-ea"/>
              </a:rPr>
              <a:t> Division-classification </a:t>
            </a:r>
          </a:p>
          <a:p>
            <a:pPr marL="0" indent="0">
              <a:buNone/>
            </a:pPr>
            <a:r>
              <a:rPr lang="en-US" altLang="zh-CN" sz="3200">
                <a:latin typeface="Times New Roman" panose="02020603050405020304" charset="0"/>
                <a:cs typeface="Times New Roman" panose="02020603050405020304" charset="0"/>
                <a:sym typeface="+mn-ea"/>
              </a:rPr>
              <a:t>                     Avoid repetition and generalizition </a:t>
            </a:r>
            <a:r>
              <a:rPr lang="zh-CN" altLang="en-US" sz="3200">
                <a:latin typeface="Times New Roman" panose="02020603050405020304" charset="0"/>
                <a:cs typeface="Times New Roman" panose="02020603050405020304" charset="0"/>
                <a:sym typeface="+mn-ea"/>
              </a:rPr>
              <a:t>避免同质化</a:t>
            </a:r>
            <a:endParaRPr lang="zh-CN" altLang="en-US" sz="3200">
              <a:latin typeface="Times New Roman" panose="02020603050405020304" charset="0"/>
              <a:cs typeface="Times New Roman" panose="02020603050405020304" charset="0"/>
            </a:endParaRPr>
          </a:p>
          <a:p>
            <a:pPr marL="0" algn="l">
              <a:buClrTx/>
              <a:buSzTx/>
              <a:buNone/>
            </a:pPr>
            <a:endParaRPr kumimoji="1" lang="en-US" altLang="zh-CN" sz="3200" b="1" dirty="0">
              <a:solidFill>
                <a:srgbClr val="00476D"/>
              </a:solidFill>
              <a:latin typeface="Times" pitchFamily="2" charset="0"/>
              <a:sym typeface="+mn-ea"/>
            </a:endParaRPr>
          </a:p>
          <a:p>
            <a:pPr marL="0" algn="l">
              <a:buClrTx/>
              <a:buSzTx/>
              <a:buNone/>
            </a:pPr>
            <a:r>
              <a:rPr kumimoji="1" lang="zh-CN" altLang="en-US" sz="3200" b="1" dirty="0">
                <a:solidFill>
                  <a:srgbClr val="00476D"/>
                </a:solidFill>
                <a:latin typeface="Times" pitchFamily="2" charset="0"/>
                <a:sym typeface="+mn-ea"/>
              </a:rPr>
              <a:t>观点评价类</a:t>
            </a:r>
            <a:r>
              <a:rPr kumimoji="1" lang="en-US" altLang="zh-CN" sz="3200" b="1" dirty="0">
                <a:solidFill>
                  <a:srgbClr val="00476D"/>
                </a:solidFill>
                <a:latin typeface="Times" pitchFamily="2" charset="0"/>
                <a:sym typeface="+mn-ea"/>
              </a:rPr>
              <a:t>:</a:t>
            </a:r>
          </a:p>
          <a:p>
            <a:pPr marL="0" algn="l">
              <a:buClrTx/>
              <a:buSzTx/>
              <a:buNone/>
            </a:pPr>
            <a:r>
              <a:rPr lang="zh-CN" altLang="en-US" sz="3200">
                <a:sym typeface="+mn-ea"/>
              </a:rPr>
              <a:t>答题策略：</a:t>
            </a:r>
            <a:r>
              <a:rPr lang="en-US" altLang="zh-CN" sz="3200">
                <a:latin typeface="Times New Roman" panose="02020603050405020304" charset="0"/>
                <a:cs typeface="Times New Roman" panose="02020603050405020304" charset="0"/>
                <a:sym typeface="+mn-ea"/>
              </a:rPr>
              <a:t>Division-classification </a:t>
            </a:r>
            <a:endParaRPr lang="en-US" altLang="zh-CN" sz="3200">
              <a:latin typeface="Times New Roman" panose="02020603050405020304" charset="0"/>
              <a:cs typeface="Times New Roman" panose="02020603050405020304" charset="0"/>
            </a:endParaRPr>
          </a:p>
          <a:p>
            <a:pPr marL="0" indent="0">
              <a:buNone/>
            </a:pPr>
            <a:r>
              <a:rPr lang="en-US" altLang="zh-CN" sz="3200">
                <a:sym typeface="+mn-ea"/>
              </a:rPr>
              <a:t>          </a:t>
            </a:r>
            <a:r>
              <a:rPr lang="en-US" altLang="zh-CN" sz="3200">
                <a:latin typeface="Times New Roman" panose="02020603050405020304" charset="0"/>
                <a:cs typeface="Times New Roman" panose="02020603050405020304" charset="0"/>
                <a:sym typeface="+mn-ea"/>
              </a:rPr>
              <a:t>Persuasive graphic organizer: OREO Chart</a:t>
            </a:r>
            <a:endParaRPr lang="en-US" altLang="zh-CN" sz="3200">
              <a:latin typeface="Times New Roman" panose="02020603050405020304" charset="0"/>
              <a:cs typeface="Times New Roman" panose="02020603050405020304" charset="0"/>
            </a:endParaRPr>
          </a:p>
          <a:p>
            <a:pPr marL="0" indent="0">
              <a:buNone/>
            </a:pPr>
            <a:endParaRPr lang="en-US" altLang="zh-CN" sz="3200">
              <a:latin typeface="Times New Roman" panose="02020603050405020304" charset="0"/>
              <a:cs typeface="Times New Roman" panose="02020603050405020304" charset="0"/>
            </a:endParaRPr>
          </a:p>
          <a:p>
            <a:pPr marL="0" algn="l">
              <a:buClrTx/>
              <a:buSzTx/>
              <a:buNone/>
            </a:pPr>
            <a:endParaRPr kumimoji="1" lang="en-US" altLang="zh-CN" sz="3200" b="1" dirty="0">
              <a:solidFill>
                <a:srgbClr val="00476D"/>
              </a:solidFill>
              <a:latin typeface="Times" pitchFamily="2" charset="0"/>
              <a:sym typeface="+mn-ea"/>
            </a:endParaRPr>
          </a:p>
          <a:p>
            <a:pPr marL="0" indent="0">
              <a:buNone/>
            </a:pPr>
            <a:endParaRPr kumimoji="1" lang="zh-CN" altLang="en-US" sz="3200" b="1" dirty="0">
              <a:solidFill>
                <a:srgbClr val="00476D"/>
              </a:solidFill>
              <a:latin typeface="Times" pitchFamily="2"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11625" y="2327632"/>
            <a:ext cx="5904655" cy="1635375"/>
            <a:chOff x="4425387" y="2262581"/>
            <a:chExt cx="6768752" cy="1620772"/>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3" name="矩形 12"/>
            <p:cNvSpPr/>
            <p:nvPr/>
          </p:nvSpPr>
          <p:spPr>
            <a:xfrm>
              <a:off x="5649523" y="2262581"/>
              <a:ext cx="5544616" cy="1620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sp>
        <p:nvSpPr>
          <p:cNvPr id="15" name="文本框 17"/>
          <p:cNvSpPr txBox="1"/>
          <p:nvPr/>
        </p:nvSpPr>
        <p:spPr>
          <a:xfrm>
            <a:off x="3988488" y="2732464"/>
            <a:ext cx="4121723"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语法填空</a:t>
            </a: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dirty="0">
              <a:ln>
                <a:noFill/>
              </a:ln>
              <a:solidFill>
                <a:prstClr val="black"/>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50" b="0" i="0" u="none" strike="noStrike" kern="1200" cap="none" spc="0" normalizeH="0" baseline="0" noProof="0">
              <a:ln>
                <a:noFill/>
              </a:ln>
              <a:solidFill>
                <a:srgbClr val="1C666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Tm="4050"/>
    </mc:Choice>
    <mc:Fallback xmlns="">
      <p:transition advTm="40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0" y="1628800"/>
            <a:ext cx="12072664" cy="4824536"/>
          </a:xfrm>
        </p:spPr>
        <p:txBody>
          <a:bodyPr>
            <a:normAutofit fontScale="92500" lnSpcReduction="10000"/>
          </a:bodyPr>
          <a:lstStyle/>
          <a:p>
            <a:pPr indent="0" algn="just">
              <a:buNone/>
            </a:pPr>
            <a:r>
              <a:rPr lang="zh-CN" altLang="en-US" sz="3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答案</a:t>
            </a:r>
            <a:endParaRPr lang="en-US" altLang="zh-CN" sz="3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buNone/>
            </a:pPr>
            <a:r>
              <a:rPr lang="en-US" altLang="zh-CN" sz="3000" kern="100" dirty="0">
                <a:effectLst/>
                <a:latin typeface="Times New Roman" panose="02020603050405020304" pitchFamily="18" charset="0"/>
                <a:ea typeface="宋体" panose="02010600030101010101" pitchFamily="2" charset="-122"/>
                <a:cs typeface="Times New Roman" panose="02020603050405020304" pitchFamily="18" charset="0"/>
              </a:rPr>
              <a:t>11. stretching     12. in     13. has expanded      14. </a:t>
            </a:r>
            <a:r>
              <a:rPr lang="en-US" altLang="zh-CN" sz="3000" kern="100" dirty="0">
                <a:effectLst/>
                <a:latin typeface="Times New Roman" panose="02020603050405020304" pitchFamily="18" charset="0"/>
                <a:ea typeface="等线" panose="02010600030101010101" pitchFamily="2" charset="-122"/>
                <a:cs typeface="Times New Roman" panose="02020603050405020304" pitchFamily="18" charset="0"/>
              </a:rPr>
              <a:t>innovative </a:t>
            </a:r>
            <a:r>
              <a:rPr lang="en-US" altLang="zh-CN" sz="3000" b="1" kern="100" dirty="0">
                <a:effectLst/>
                <a:latin typeface="Times New Roman" panose="02020603050405020304" pitchFamily="18" charset="0"/>
                <a:ea typeface="华文楷体" panose="02010600040101010101" pitchFamily="2" charset="-122"/>
                <a:cs typeface="Times New Roman" panose="02020603050405020304" pitchFamily="18" charset="0"/>
              </a:rPr>
              <a:t> </a:t>
            </a:r>
          </a:p>
          <a:p>
            <a:pPr indent="0" algn="just">
              <a:buNone/>
            </a:pPr>
            <a:r>
              <a:rPr lang="en-US" altLang="zh-CN" sz="3000" kern="100" dirty="0">
                <a:effectLst/>
                <a:latin typeface="Times New Roman" panose="02020603050405020304" pitchFamily="18" charset="0"/>
                <a:ea typeface="宋体" panose="02010600030101010101" pitchFamily="2" charset="-122"/>
                <a:cs typeface="Times New Roman" panose="02020603050405020304" pitchFamily="18" charset="0"/>
              </a:rPr>
              <a:t>15. </a:t>
            </a:r>
            <a:r>
              <a:rPr lang="en-US" altLang="zh-CN" sz="3000" kern="100" dirty="0">
                <a:effectLst/>
                <a:latin typeface="Times New Roman" panose="02020603050405020304" pitchFamily="18" charset="0"/>
                <a:ea typeface="等线" panose="02010600030101010101" pitchFamily="2" charset="-122"/>
                <a:cs typeface="Times New Roman" panose="02020603050405020304" pitchFamily="18" charset="0"/>
              </a:rPr>
              <a:t>are driven/have been driven    </a:t>
            </a:r>
            <a:r>
              <a:rPr lang="en-US" altLang="zh-CN" sz="3000" kern="100" dirty="0">
                <a:effectLst/>
                <a:latin typeface="Times New Roman" panose="02020603050405020304" pitchFamily="18" charset="0"/>
                <a:ea typeface="宋体" panose="02010600030101010101" pitchFamily="2" charset="-122"/>
                <a:cs typeface="Times New Roman" panose="02020603050405020304" pitchFamily="18" charset="0"/>
              </a:rPr>
              <a:t>16. </a:t>
            </a:r>
            <a:r>
              <a:rPr lang="en-US" altLang="zh-CN" sz="3000" kern="100" dirty="0">
                <a:effectLst/>
                <a:latin typeface="Times New Roman" panose="02020603050405020304" pitchFamily="18" charset="0"/>
                <a:ea typeface="等线" panose="02010600030101010101" pitchFamily="2" charset="-122"/>
                <a:cs typeface="Times New Roman" panose="02020603050405020304" pitchFamily="18" charset="0"/>
              </a:rPr>
              <a:t>activities</a:t>
            </a:r>
            <a:r>
              <a:rPr lang="en-US" altLang="zh-CN" sz="3000" kern="100" dirty="0">
                <a:effectLst/>
                <a:latin typeface="Times New Roman" panose="02020603050405020304" pitchFamily="18" charset="0"/>
                <a:ea typeface="宋体" panose="02010600030101010101" pitchFamily="2" charset="-122"/>
                <a:cs typeface="Times New Roman" panose="02020603050405020304" pitchFamily="18" charset="0"/>
              </a:rPr>
              <a:t>     17. where  </a:t>
            </a:r>
          </a:p>
          <a:p>
            <a:pPr indent="0" algn="just">
              <a:buNone/>
            </a:pPr>
            <a:r>
              <a:rPr lang="en-US" altLang="zh-CN" sz="3000" kern="100" dirty="0">
                <a:effectLst/>
                <a:latin typeface="Times New Roman" panose="02020603050405020304" pitchFamily="18" charset="0"/>
                <a:ea typeface="宋体" panose="02010600030101010101" pitchFamily="2" charset="-122"/>
                <a:cs typeface="Times New Roman" panose="02020603050405020304" pitchFamily="18" charset="0"/>
              </a:rPr>
              <a:t>18. whether/if /</a:t>
            </a:r>
            <a:r>
              <a:rPr lang="en-US" altLang="zh-CN" sz="3000" u="sng"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that</a:t>
            </a:r>
            <a:r>
              <a:rPr lang="en-US" altLang="zh-CN" sz="3000" kern="100" dirty="0">
                <a:effectLst/>
                <a:latin typeface="Times New Roman" panose="02020603050405020304" pitchFamily="18" charset="0"/>
                <a:ea typeface="宋体" panose="02010600030101010101" pitchFamily="2" charset="-122"/>
                <a:cs typeface="Times New Roman" panose="02020603050405020304" pitchFamily="18" charset="0"/>
              </a:rPr>
              <a:t>      19. stressed        20. </a:t>
            </a:r>
            <a:r>
              <a:rPr lang="en-US" altLang="zh-CN" sz="3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r>
              <a:rPr lang="en-US" altLang="zh-CN" sz="3000" kern="100" dirty="0">
                <a:effectLst/>
                <a:latin typeface="Times New Roman" panose="02020603050405020304" pitchFamily="18" charset="0"/>
                <a:ea typeface="宋体" panose="02010600030101010101" pitchFamily="2" charset="-122"/>
                <a:cs typeface="Times New Roman" panose="02020603050405020304" pitchFamily="18" charset="0"/>
              </a:rPr>
              <a:t>o avoid</a:t>
            </a:r>
          </a:p>
          <a:p>
            <a:pPr indent="0" algn="just">
              <a:buNone/>
            </a:pPr>
            <a:r>
              <a:rPr lang="zh-CN" altLang="en-US" sz="3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注意事项</a:t>
            </a:r>
            <a:endParaRPr lang="en-US" altLang="zh-CN" sz="3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indent="274955" algn="just"/>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第</a:t>
            </a:r>
            <a:r>
              <a:rPr lang="en-US" altLang="zh-CN" sz="3000" kern="100" dirty="0">
                <a:latin typeface="Times New Roman" panose="02020603050405020304" pitchFamily="18" charset="0"/>
                <a:ea typeface="宋体" panose="02010600030101010101" pitchFamily="2" charset="-122"/>
                <a:cs typeface="Times New Roman" panose="02020603050405020304" pitchFamily="18" charset="0"/>
              </a:rPr>
              <a:t>18</a:t>
            </a:r>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题可接受答案为三个</a:t>
            </a:r>
            <a:r>
              <a:rPr lang="en-US" altLang="zh-CN" sz="3000" kern="100" dirty="0">
                <a:latin typeface="Times New Roman" panose="02020603050405020304" pitchFamily="18" charset="0"/>
                <a:ea typeface="宋体" panose="02010600030101010101" pitchFamily="2" charset="-122"/>
                <a:cs typeface="Times New Roman" panose="02020603050405020304" pitchFamily="18" charset="0"/>
              </a:rPr>
              <a:t>whether/if /that </a:t>
            </a:r>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，后期试卷讲评会详细讲解。</a:t>
            </a:r>
            <a:endParaRPr lang="zh-CN" altLang="zh-CN" sz="3000" kern="100" dirty="0">
              <a:latin typeface="等线" panose="02010600030101010101" pitchFamily="2" charset="-122"/>
              <a:ea typeface="等线" panose="02010600030101010101" pitchFamily="2" charset="-122"/>
              <a:cs typeface="Times New Roman" panose="02020603050405020304" pitchFamily="18" charset="0"/>
            </a:endParaRPr>
          </a:p>
          <a:p>
            <a:pPr indent="274955" algn="just"/>
            <a:r>
              <a:rPr lang="zh-CN" altLang="zh-CN" sz="3000" kern="100">
                <a:latin typeface="Times New Roman" panose="02020603050405020304" pitchFamily="18" charset="0"/>
                <a:ea typeface="宋体" panose="02010600030101010101" pitchFamily="2" charset="-122"/>
                <a:cs typeface="Times New Roman" panose="02020603050405020304" pitchFamily="18" charset="0"/>
              </a:rPr>
              <a:t>所有</a:t>
            </a:r>
            <a:r>
              <a:rPr lang="zh-CN" altLang="zh-CN" sz="3000" kern="100" dirty="0">
                <a:latin typeface="Times New Roman" panose="02020603050405020304" pitchFamily="18" charset="0"/>
                <a:ea typeface="宋体" panose="02010600030101010101" pitchFamily="2" charset="-122"/>
                <a:cs typeface="Times New Roman" panose="02020603050405020304" pitchFamily="18" charset="0"/>
              </a:rPr>
              <a:t>题大小写错扣</a:t>
            </a:r>
            <a:r>
              <a:rPr lang="en-US" altLang="zh-CN" sz="3000" kern="100" dirty="0">
                <a:latin typeface="Times New Roman" panose="02020603050405020304" pitchFamily="18" charset="0"/>
                <a:ea typeface="宋体" panose="02010600030101010101" pitchFamily="2" charset="-122"/>
                <a:cs typeface="Times New Roman" panose="02020603050405020304" pitchFamily="18" charset="0"/>
              </a:rPr>
              <a:t>0.5</a:t>
            </a:r>
            <a:r>
              <a:rPr lang="zh-CN" altLang="zh-CN" sz="3000" kern="100" dirty="0">
                <a:latin typeface="Times New Roman" panose="02020603050405020304" pitchFamily="18" charset="0"/>
                <a:ea typeface="宋体" panose="02010600030101010101" pitchFamily="2" charset="-122"/>
                <a:cs typeface="Times New Roman" panose="02020603050405020304" pitchFamily="18" charset="0"/>
              </a:rPr>
              <a:t>分</a:t>
            </a:r>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3000" kern="100" dirty="0">
                <a:latin typeface="Times New Roman" panose="02020603050405020304" pitchFamily="18" charset="0"/>
                <a:ea typeface="宋体" panose="02010600030101010101" pitchFamily="2" charset="-122"/>
                <a:cs typeface="Times New Roman" panose="02020603050405020304" pitchFamily="18" charset="0"/>
              </a:rPr>
              <a:t>得</a:t>
            </a:r>
            <a:r>
              <a:rPr lang="en-US" altLang="zh-CN" sz="3000"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3000" kern="100" dirty="0">
                <a:latin typeface="Times New Roman" panose="02020603050405020304" pitchFamily="18" charset="0"/>
                <a:ea typeface="宋体" panose="02010600030101010101" pitchFamily="2" charset="-122"/>
                <a:cs typeface="Times New Roman" panose="02020603050405020304" pitchFamily="18" charset="0"/>
              </a:rPr>
              <a:t>分</a:t>
            </a:r>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）。大小写形态上具有较高的相似性的字母不扣</a:t>
            </a:r>
            <a:r>
              <a:rPr lang="en-US" altLang="zh-CN" sz="3000" kern="100" dirty="0">
                <a:latin typeface="Times New Roman" panose="02020603050405020304" pitchFamily="18" charset="0"/>
                <a:ea typeface="宋体" panose="02010600030101010101" pitchFamily="2" charset="-122"/>
                <a:cs typeface="Times New Roman" panose="02020603050405020304" pitchFamily="18" charset="0"/>
              </a:rPr>
              <a:t>0.5</a:t>
            </a:r>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，如</a:t>
            </a:r>
            <a:r>
              <a:rPr lang="en-US" altLang="zh-CN" sz="3000" kern="100"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000" kern="100"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000" kern="100"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000" kern="100"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3000" kern="100" dirty="0">
              <a:latin typeface="Times New Roman" panose="02020603050405020304" pitchFamily="18" charset="0"/>
              <a:ea typeface="宋体" panose="02010600030101010101" pitchFamily="2" charset="-122"/>
              <a:cs typeface="Times New Roman" panose="02020603050405020304" pitchFamily="18" charset="0"/>
            </a:endParaRPr>
          </a:p>
          <a:p>
            <a:pPr indent="274955" algn="just"/>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本次考试考察了多个易拼错单词，阅卷时仔细检查学生的拼写。</a:t>
            </a:r>
            <a:endParaRPr lang="en-US" altLang="zh-CN" sz="3000" kern="100" dirty="0">
              <a:latin typeface="Times New Roman" panose="02020603050405020304" pitchFamily="18" charset="0"/>
              <a:ea typeface="宋体" panose="02010600030101010101" pitchFamily="2" charset="-122"/>
              <a:cs typeface="Times New Roman" panose="02020603050405020304" pitchFamily="18" charset="0"/>
            </a:endParaRPr>
          </a:p>
          <a:p>
            <a:pPr indent="274955" algn="just"/>
            <a:r>
              <a:rPr lang="zh-CN" altLang="en-US" sz="3000" kern="100" dirty="0">
                <a:latin typeface="Times New Roman" panose="02020603050405020304" pitchFamily="18" charset="0"/>
                <a:ea typeface="宋体" panose="02010600030101010101" pitchFamily="2" charset="-122"/>
                <a:cs typeface="Times New Roman" panose="02020603050405020304" pitchFamily="18" charset="0"/>
              </a:rPr>
              <a:t>阅卷时如</a:t>
            </a:r>
            <a:r>
              <a:rPr lang="zh-CN" altLang="zh-CN" sz="3000" kern="100" dirty="0">
                <a:latin typeface="Times New Roman" panose="02020603050405020304" pitchFamily="18" charset="0"/>
                <a:ea typeface="宋体" panose="02010600030101010101" pitchFamily="2" charset="-122"/>
                <a:cs typeface="Times New Roman" panose="02020603050405020304" pitchFamily="18" charset="0"/>
              </a:rPr>
              <a:t>查看不到该题答案时，请提交异常卷。（组长可看整卷）</a:t>
            </a:r>
            <a:endParaRPr lang="zh-CN" altLang="zh-CN" sz="3000" kern="100" dirty="0">
              <a:latin typeface="等线" panose="02010600030101010101" pitchFamily="2" charset="-122"/>
              <a:ea typeface="等线" panose="02010600030101010101" pitchFamily="2" charset="-122"/>
              <a:cs typeface="Times New Roman" panose="02020603050405020304" pitchFamily="18" charset="0"/>
            </a:endParaRPr>
          </a:p>
          <a:p>
            <a:pPr indent="0" algn="just">
              <a:buNone/>
            </a:pP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29813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71864" y="1528916"/>
            <a:ext cx="2912977" cy="1107996"/>
          </a:xfrm>
          <a:prstGeom prst="rect">
            <a:avLst/>
          </a:prstGeom>
          <a:noFill/>
        </p:spPr>
        <p:txBody>
          <a:bodyPr wrap="none" rtlCol="0">
            <a:spAutoFit/>
          </a:bodyPr>
          <a:lstStyle/>
          <a:p>
            <a:r>
              <a:rPr lang="zh-CN" altLang="en-US" sz="6600" b="1" dirty="0">
                <a:solidFill>
                  <a:schemeClr val="bg1"/>
                </a:solidFill>
                <a:latin typeface="方正启体简体" panose="03000509000000000000" pitchFamily="65" charset="-122"/>
                <a:ea typeface="方正启体简体" panose="03000509000000000000" pitchFamily="65" charset="-122"/>
              </a:rPr>
              <a:t>谢 谢！</a:t>
            </a:r>
          </a:p>
        </p:txBody>
      </p:sp>
      <p:sp>
        <p:nvSpPr>
          <p:cNvPr id="3" name="矩形 2"/>
          <p:cNvSpPr/>
          <p:nvPr/>
        </p:nvSpPr>
        <p:spPr>
          <a:xfrm>
            <a:off x="684312" y="4869160"/>
            <a:ext cx="6912768" cy="1338828"/>
          </a:xfrm>
          <a:prstGeom prst="rect">
            <a:avLst/>
          </a:prstGeom>
        </p:spPr>
        <p:txBody>
          <a:bodyPr wrap="square">
            <a:spAutoFit/>
          </a:bodyPr>
          <a:lstStyle/>
          <a:p>
            <a:pPr>
              <a:lnSpc>
                <a:spcPct val="150000"/>
              </a:lnSpc>
            </a:pPr>
            <a:r>
              <a:rPr lang="zh-CN" altLang="en-US" dirty="0"/>
              <a:t>本视频课程中的部分图片、视频引自有关图书、网络，特向这些图片、视频的制作者和有关图书的出版者和相关网络表示感谢；因多种原因，事先未与作者和出版社取得联系，特向他们表示歉意。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67408" y="130719"/>
            <a:ext cx="10515600" cy="1325563"/>
          </a:xfrm>
        </p:spPr>
        <p:txBody>
          <a:bodyPr>
            <a:normAutofit/>
          </a:bodyPr>
          <a:lstStyle/>
          <a:p>
            <a:pPr algn="ctr"/>
            <a:r>
              <a:rPr lang="zh-CN" altLang="en-US" sz="3600" dirty="0">
                <a:latin typeface="微软雅黑" panose="020B0503020204020204" pitchFamily="34" charset="-122"/>
                <a:ea typeface="微软雅黑" panose="020B0503020204020204" pitchFamily="34" charset="-122"/>
              </a:rPr>
              <a:t>命题原则</a:t>
            </a:r>
          </a:p>
        </p:txBody>
      </p:sp>
      <p:sp>
        <p:nvSpPr>
          <p:cNvPr id="3" name="内容占位符 2"/>
          <p:cNvSpPr>
            <a:spLocks noGrp="1"/>
          </p:cNvSpPr>
          <p:nvPr>
            <p:ph sz="half" idx="1"/>
          </p:nvPr>
        </p:nvSpPr>
        <p:spPr>
          <a:xfrm>
            <a:off x="263525" y="996950"/>
            <a:ext cx="11689715" cy="5946140"/>
          </a:xfrm>
        </p:spPr>
        <p:txBody>
          <a:bodyPr>
            <a:normAutofit fontScale="90000" lnSpcReduction="20000"/>
          </a:bodyPr>
          <a:lstStyle/>
          <a:p>
            <a:pPr marL="0" indent="0">
              <a:lnSpc>
                <a:spcPct val="170000"/>
              </a:lnSpc>
              <a:buNone/>
            </a:pPr>
            <a:r>
              <a:rPr kumimoji="1" lang="en-US" altLang="zh-CN" sz="2800" dirty="0">
                <a:latin typeface="Arial Narrow" panose="020B0606020202030204" pitchFamily="34" charset="0"/>
              </a:rPr>
              <a:t>         </a:t>
            </a:r>
            <a:r>
              <a:rPr kumimoji="1" lang="zh-CN" altLang="en-US" sz="2800" dirty="0">
                <a:latin typeface="Arial Narrow" panose="020B0606020202030204" pitchFamily="34" charset="0"/>
              </a:rPr>
              <a:t>由浅入深，按照文章行文逻辑进行设问，引导学生完成对整个语篇的理解。在最后一个问题中，引导学生能够基于语篇并联系自身实际，有效地用英语输出。</a:t>
            </a:r>
            <a:endParaRPr kumimoji="1" lang="en-US" altLang="zh-CN" sz="2800" dirty="0">
              <a:latin typeface="Arial Narrow" panose="020B0606020202030204" pitchFamily="34" charset="0"/>
            </a:endParaRPr>
          </a:p>
          <a:p>
            <a:pPr marL="0" indent="0">
              <a:lnSpc>
                <a:spcPct val="150000"/>
              </a:lnSpc>
              <a:buNone/>
            </a:pPr>
            <a:r>
              <a:rPr kumimoji="1" lang="en-US" altLang="zh-CN" dirty="0">
                <a:latin typeface="Times" pitchFamily="2" charset="0"/>
              </a:rPr>
              <a:t>40. What are the three types of curiosity according to Ian Leslie?</a:t>
            </a:r>
          </a:p>
          <a:p>
            <a:pPr marL="0" indent="0">
              <a:lnSpc>
                <a:spcPct val="150000"/>
              </a:lnSpc>
              <a:buNone/>
            </a:pPr>
            <a:r>
              <a:rPr kumimoji="1" lang="en-US" altLang="zh-CN" dirty="0">
                <a:latin typeface="Times" pitchFamily="2" charset="0"/>
              </a:rPr>
              <a:t>41. Why do we rely on earlier pathways to deal with the things we’ve seen and done before?</a:t>
            </a:r>
          </a:p>
          <a:p>
            <a:pPr marL="0" indent="0">
              <a:lnSpc>
                <a:spcPct val="150000"/>
              </a:lnSpc>
              <a:buNone/>
            </a:pPr>
            <a:r>
              <a:rPr kumimoji="1" lang="en-US" altLang="zh-CN" dirty="0">
                <a:latin typeface="Times" pitchFamily="2" charset="0"/>
              </a:rPr>
              <a:t>42. Please decide which part is false in the following statement, then underline it and explain why.</a:t>
            </a:r>
          </a:p>
          <a:p>
            <a:pPr marL="0" indent="0">
              <a:lnSpc>
                <a:spcPct val="150000"/>
              </a:lnSpc>
              <a:buNone/>
            </a:pPr>
            <a:r>
              <a:rPr kumimoji="1" lang="en-US" altLang="en-US" dirty="0">
                <a:latin typeface="Times" pitchFamily="2" charset="0"/>
              </a:rPr>
              <a:t></a:t>
            </a:r>
            <a:r>
              <a:rPr kumimoji="1" lang="en-US" altLang="zh-CN" i="1" dirty="0">
                <a:latin typeface="Times" pitchFamily="2" charset="0"/>
              </a:rPr>
              <a:t>When something novel happens, the dopamine system of the brain is activated to make us feel happy.</a:t>
            </a:r>
          </a:p>
          <a:p>
            <a:pPr marL="0" indent="0">
              <a:lnSpc>
                <a:spcPct val="150000"/>
              </a:lnSpc>
              <a:buNone/>
            </a:pPr>
            <a:r>
              <a:rPr kumimoji="1" lang="en-US" altLang="zh-CN" dirty="0">
                <a:latin typeface="Times" pitchFamily="2" charset="0"/>
              </a:rPr>
              <a:t>43. How do you develop your curiosity? (In about 40 words)</a:t>
            </a:r>
          </a:p>
        </p:txBody>
      </p:sp>
      <p:sp>
        <p:nvSpPr>
          <p:cNvPr id="2" name="文本框 1"/>
          <p:cNvSpPr txBox="1"/>
          <p:nvPr/>
        </p:nvSpPr>
        <p:spPr>
          <a:xfrm>
            <a:off x="8432165" y="2348865"/>
            <a:ext cx="3646805" cy="521970"/>
          </a:xfrm>
          <a:prstGeom prst="rect">
            <a:avLst/>
          </a:prstGeom>
          <a:noFill/>
        </p:spPr>
        <p:txBody>
          <a:bodyPr wrap="square" rtlCol="0">
            <a:spAutoFit/>
          </a:bodyPr>
          <a:lstStyle/>
          <a:p>
            <a:r>
              <a:rPr lang="en-US" altLang="zh-CN" sz="2800" b="1" dirty="0">
                <a:solidFill>
                  <a:srgbClr val="0070C0"/>
                </a:solidFill>
                <a:latin typeface="黑体" panose="02010609060101010101" pitchFamily="49" charset="-122"/>
                <a:ea typeface="黑体" panose="02010609060101010101" pitchFamily="49" charset="-122"/>
              </a:rPr>
              <a:t> </a:t>
            </a:r>
            <a:r>
              <a:rPr lang="zh-CN" altLang="en-US" sz="2800" b="1" dirty="0">
                <a:solidFill>
                  <a:srgbClr val="0070C0"/>
                </a:solidFill>
                <a:latin typeface="黑体" panose="02010609060101010101" pitchFamily="49" charset="-122"/>
                <a:ea typeface="黑体" panose="02010609060101010101" pitchFamily="49" charset="-122"/>
              </a:rPr>
              <a:t>事实细节</a:t>
            </a:r>
            <a:r>
              <a:rPr lang="en-US" altLang="zh-CN" sz="2800" b="1" dirty="0">
                <a:solidFill>
                  <a:srgbClr val="0070C0"/>
                </a:solidFill>
                <a:latin typeface="黑体" panose="02010609060101010101" pitchFamily="49" charset="-122"/>
                <a:ea typeface="黑体" panose="02010609060101010101" pitchFamily="49" charset="-122"/>
              </a:rPr>
              <a:t>-</a:t>
            </a:r>
            <a:r>
              <a:rPr lang="zh-CN" altLang="en-US" sz="2800" b="1" dirty="0">
                <a:solidFill>
                  <a:srgbClr val="0070C0"/>
                </a:solidFill>
                <a:latin typeface="黑体" panose="02010609060101010101" pitchFamily="49" charset="-122"/>
                <a:ea typeface="黑体" panose="02010609060101010101" pitchFamily="49" charset="-122"/>
              </a:rPr>
              <a:t>了解分类</a:t>
            </a:r>
          </a:p>
        </p:txBody>
      </p:sp>
      <p:sp>
        <p:nvSpPr>
          <p:cNvPr id="5" name="文本框 4"/>
          <p:cNvSpPr txBox="1"/>
          <p:nvPr/>
        </p:nvSpPr>
        <p:spPr>
          <a:xfrm>
            <a:off x="8432165" y="3469640"/>
            <a:ext cx="3429000" cy="521970"/>
          </a:xfrm>
          <a:prstGeom prst="rect">
            <a:avLst/>
          </a:prstGeom>
          <a:noFill/>
        </p:spPr>
        <p:txBody>
          <a:bodyPr wrap="square" rtlCol="0">
            <a:spAutoFit/>
          </a:bodyPr>
          <a:lstStyle/>
          <a:p>
            <a:r>
              <a:rPr lang="en-US" altLang="zh-CN" sz="2800" b="1" dirty="0">
                <a:solidFill>
                  <a:srgbClr val="0070C0"/>
                </a:solidFill>
                <a:latin typeface="黑体" panose="02010609060101010101" pitchFamily="49" charset="-122"/>
                <a:ea typeface="黑体" panose="02010609060101010101" pitchFamily="49" charset="-122"/>
              </a:rPr>
              <a:t> </a:t>
            </a:r>
            <a:r>
              <a:rPr lang="zh-CN" altLang="en-US" sz="2800" b="1" dirty="0">
                <a:solidFill>
                  <a:srgbClr val="0070C0"/>
                </a:solidFill>
                <a:latin typeface="黑体" panose="02010609060101010101" pitchFamily="49" charset="-122"/>
                <a:ea typeface="黑体" panose="02010609060101010101" pitchFamily="49" charset="-122"/>
              </a:rPr>
              <a:t>总结归纳</a:t>
            </a:r>
            <a:r>
              <a:rPr lang="en-US" altLang="zh-CN" sz="2800" b="1" dirty="0">
                <a:solidFill>
                  <a:srgbClr val="0070C0"/>
                </a:solidFill>
                <a:latin typeface="黑体" panose="02010609060101010101" pitchFamily="49" charset="-122"/>
                <a:ea typeface="黑体" panose="02010609060101010101" pitchFamily="49" charset="-122"/>
              </a:rPr>
              <a:t>-</a:t>
            </a:r>
            <a:r>
              <a:rPr lang="zh-CN" altLang="en-US" sz="2800" b="1" dirty="0">
                <a:solidFill>
                  <a:srgbClr val="0070C0"/>
                </a:solidFill>
                <a:latin typeface="黑体" panose="02010609060101010101" pitchFamily="49" charset="-122"/>
                <a:ea typeface="黑体" panose="02010609060101010101" pitchFamily="49" charset="-122"/>
              </a:rPr>
              <a:t>知其原因</a:t>
            </a:r>
          </a:p>
        </p:txBody>
      </p:sp>
      <p:sp>
        <p:nvSpPr>
          <p:cNvPr id="6" name="文本框 5"/>
          <p:cNvSpPr txBox="1"/>
          <p:nvPr/>
        </p:nvSpPr>
        <p:spPr>
          <a:xfrm>
            <a:off x="8544560" y="4652645"/>
            <a:ext cx="3534410" cy="523220"/>
          </a:xfrm>
          <a:prstGeom prst="rect">
            <a:avLst/>
          </a:prstGeom>
          <a:noFill/>
        </p:spPr>
        <p:txBody>
          <a:bodyPr wrap="square" rtlCol="0">
            <a:spAutoFit/>
          </a:bodyPr>
          <a:lstStyle/>
          <a:p>
            <a:r>
              <a:rPr lang="zh-CN" altLang="en-US" sz="2800" b="1" dirty="0">
                <a:solidFill>
                  <a:srgbClr val="0070C0"/>
                </a:solidFill>
                <a:latin typeface="黑体" panose="02010609060101010101" pitchFamily="49" charset="-122"/>
                <a:ea typeface="黑体" panose="02010609060101010101" pitchFamily="49" charset="-122"/>
              </a:rPr>
              <a:t>分析判断</a:t>
            </a:r>
            <a:r>
              <a:rPr lang="en-US" altLang="zh-CN" sz="2800" b="1" dirty="0">
                <a:solidFill>
                  <a:srgbClr val="0070C0"/>
                </a:solidFill>
                <a:latin typeface="黑体" panose="02010609060101010101" pitchFamily="49" charset="-122"/>
                <a:ea typeface="黑体" panose="02010609060101010101" pitchFamily="49" charset="-122"/>
              </a:rPr>
              <a:t>-</a:t>
            </a:r>
            <a:r>
              <a:rPr lang="zh-CN" altLang="en-US" sz="2800" b="1" dirty="0">
                <a:solidFill>
                  <a:srgbClr val="0070C0"/>
                </a:solidFill>
                <a:latin typeface="黑体" panose="02010609060101010101" pitchFamily="49" charset="-122"/>
                <a:ea typeface="黑体" panose="02010609060101010101" pitchFamily="49" charset="-122"/>
              </a:rPr>
              <a:t>革新认知</a:t>
            </a:r>
          </a:p>
        </p:txBody>
      </p:sp>
      <p:sp>
        <p:nvSpPr>
          <p:cNvPr id="7" name="文本框 6"/>
          <p:cNvSpPr txBox="1"/>
          <p:nvPr/>
        </p:nvSpPr>
        <p:spPr>
          <a:xfrm>
            <a:off x="8595995" y="5835650"/>
            <a:ext cx="3265170" cy="521970"/>
          </a:xfrm>
          <a:prstGeom prst="rect">
            <a:avLst/>
          </a:prstGeom>
          <a:noFill/>
        </p:spPr>
        <p:txBody>
          <a:bodyPr wrap="square" rtlCol="0">
            <a:spAutoFit/>
          </a:bodyPr>
          <a:lstStyle/>
          <a:p>
            <a:r>
              <a:rPr lang="zh-CN" altLang="en-US" sz="2800" b="1" dirty="0">
                <a:solidFill>
                  <a:srgbClr val="0070C0"/>
                </a:solidFill>
                <a:latin typeface="黑体" panose="02010609060101010101" pitchFamily="49" charset="-122"/>
                <a:ea typeface="黑体" panose="02010609060101010101" pitchFamily="49" charset="-122"/>
              </a:rPr>
              <a:t>创新迁移</a:t>
            </a:r>
            <a:r>
              <a:rPr lang="en-US" altLang="zh-CN" sz="2800" b="1" dirty="0">
                <a:solidFill>
                  <a:srgbClr val="0070C0"/>
                </a:solidFill>
                <a:latin typeface="黑体" panose="02010609060101010101" pitchFamily="49" charset="-122"/>
                <a:ea typeface="黑体" panose="02010609060101010101" pitchFamily="49" charset="-122"/>
              </a:rPr>
              <a:t>-</a:t>
            </a:r>
            <a:r>
              <a:rPr lang="zh-CN" altLang="en-US" sz="2800" b="1" dirty="0">
                <a:solidFill>
                  <a:srgbClr val="0070C0"/>
                </a:solidFill>
                <a:latin typeface="黑体" panose="02010609060101010101" pitchFamily="49" charset="-122"/>
                <a:ea typeface="黑体" panose="02010609060101010101" pitchFamily="49" charset="-122"/>
              </a:rPr>
              <a:t>个人发展</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P spid="6" grpId="0"/>
      <p:bldP spid="6" grpId="1"/>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11625" y="2327632"/>
            <a:ext cx="5904655" cy="1635375"/>
            <a:chOff x="4425387" y="2262581"/>
            <a:chExt cx="6768752" cy="1620772"/>
          </a:xfrm>
        </p:grpSpPr>
        <p:sp>
          <p:nvSpPr>
            <p:cNvPr id="12" name="圆角矩形 11"/>
            <p:cNvSpPr/>
            <p:nvPr/>
          </p:nvSpPr>
          <p:spPr>
            <a:xfrm>
              <a:off x="4425387" y="2262581"/>
              <a:ext cx="6552728" cy="1620772"/>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12"/>
            <p:cNvSpPr/>
            <p:nvPr/>
          </p:nvSpPr>
          <p:spPr>
            <a:xfrm>
              <a:off x="5649523" y="2262581"/>
              <a:ext cx="5544616" cy="1620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 name="文本框 17"/>
          <p:cNvSpPr txBox="1"/>
          <p:nvPr/>
        </p:nvSpPr>
        <p:spPr>
          <a:xfrm>
            <a:off x="4494557" y="2764932"/>
            <a:ext cx="4121723" cy="768544"/>
          </a:xfrm>
          <a:prstGeom prst="rect">
            <a:avLst/>
          </a:prstGeom>
          <a:noFill/>
        </p:spPr>
        <p:txBody>
          <a:bodyPr wrap="square" rtlCol="0">
            <a:spAutoFit/>
          </a:bodyPr>
          <a:lstStyle/>
          <a:p>
            <a:r>
              <a:rPr lang="zh-CN" altLang="en-US" sz="4400" dirty="0">
                <a:solidFill>
                  <a:prstClr val="white"/>
                </a:solidFill>
                <a:latin typeface="黑体" panose="02010609060101010101" pitchFamily="49" charset="-122"/>
                <a:ea typeface="黑体" panose="02010609060101010101" pitchFamily="49" charset="-122"/>
                <a:cs typeface="华文黑体" pitchFamily="2" charset="-122"/>
                <a:sym typeface="字魂59号-创粗黑" panose="00000500000000000000" pitchFamily="2" charset="-122"/>
              </a:rPr>
              <a:t>评分标准</a:t>
            </a:r>
          </a:p>
        </p:txBody>
      </p:sp>
      <p:sp>
        <p:nvSpPr>
          <p:cNvPr id="11" name="文本框 10"/>
          <p:cNvSpPr txBox="1"/>
          <p:nvPr/>
        </p:nvSpPr>
        <p:spPr>
          <a:xfrm>
            <a:off x="2783632" y="2638137"/>
            <a:ext cx="954107" cy="1015663"/>
          </a:xfrm>
          <a:prstGeom prst="rect">
            <a:avLst/>
          </a:prstGeom>
          <a:noFill/>
        </p:spPr>
        <p:txBody>
          <a:bodyPr wrap="none" rtlCol="0">
            <a:spAutoFit/>
          </a:bodyPr>
          <a:lstStyle/>
          <a:p>
            <a:r>
              <a:rPr lang="en-US" altLang="zh-CN"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rPr>
              <a:t>02</a:t>
            </a:r>
            <a:endParaRPr lang="zh-CN" altLang="en-US" sz="6000" dirty="0">
              <a:solidFill>
                <a:srgbClr val="0070C0"/>
              </a:solidFill>
              <a:latin typeface="黑体" panose="02010609060101010101" pitchFamily="49" charset="-122"/>
              <a:ea typeface="黑体" panose="02010609060101010101" pitchFamily="49" charset="-122"/>
              <a:sym typeface="字魂59号-创粗黑" panose="00000500000000000000" pitchFamily="2" charset="-122"/>
            </a:endParaRPr>
          </a:p>
        </p:txBody>
      </p:sp>
      <p:sp>
        <p:nvSpPr>
          <p:cNvPr id="17" name="圆角矩形 16"/>
          <p:cNvSpPr/>
          <p:nvPr/>
        </p:nvSpPr>
        <p:spPr>
          <a:xfrm>
            <a:off x="263352" y="1459062"/>
            <a:ext cx="536281" cy="3663706"/>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
          <p:cNvSpPr/>
          <p:nvPr/>
        </p:nvSpPr>
        <p:spPr bwMode="auto">
          <a:xfrm>
            <a:off x="947663" y="2420888"/>
            <a:ext cx="1547937" cy="13956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9D9D9">
              <a:alpha val="56078"/>
            </a:srgbClr>
          </a:solidFill>
          <a:ln w="9525" cap="flat">
            <a:noFill/>
            <a:prstDash val="solid"/>
            <a:miter lim="800000"/>
          </a:ln>
        </p:spPr>
        <p:txBody>
          <a:bodyPr vert="horz" wrap="square" lIns="83713" tIns="41856" rIns="83713" bIns="41856" numCol="1" anchor="t" anchorCtr="0" compatLnSpc="1"/>
          <a:lstStyle/>
          <a:p>
            <a:endParaRPr lang="zh-CN" altLang="en-US" sz="1650" dirty="0">
              <a:solidFill>
                <a:prstClr val="black"/>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KSO_Shape"/>
          <p:cNvSpPr/>
          <p:nvPr/>
        </p:nvSpPr>
        <p:spPr bwMode="auto">
          <a:xfrm>
            <a:off x="1157380" y="2730434"/>
            <a:ext cx="1122196" cy="77057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650">
              <a:solidFill>
                <a:srgbClr val="1C666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37.5220472440945,&quot;left&quot;:253.2031496062992,&quot;top&quot;:153.61669291338583,&quot;width&quot;:403.526614173228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37.5220472440945,&quot;left&quot;:253.2031496062992,&quot;top&quot;:153.61669291338583,&quot;width&quot;:403.5266141732283}"/>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b7292a22-9163-4cce-9cc9-a26070c5c805}"/>
  <p:tag name="TABLE_ENDDRAG_ORIGIN_RECT" val="651*315"/>
  <p:tag name="TABLE_ENDDRAG_RECT" val="31*150*651*315"/>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ICID" val="{ace7bd8f-f3ca-4c08-a147-86eff4b1f07d}"/>
</p:tagLst>
</file>

<file path=ppt/tags/tag15.xml><?xml version="1.0" encoding="utf-8"?>
<p:tagLst xmlns:a="http://schemas.openxmlformats.org/drawingml/2006/main" xmlns:r="http://schemas.openxmlformats.org/officeDocument/2006/relationships" xmlns:p="http://schemas.openxmlformats.org/presentationml/2006/main">
  <p:tag name="PICID" val="{ddf0f379-004c-4be8-99eb-f4d784d29c60}"/>
</p:tagLst>
</file>

<file path=ppt/tags/tag16.xml><?xml version="1.0" encoding="utf-8"?>
<p:tagLst xmlns:a="http://schemas.openxmlformats.org/drawingml/2006/main" xmlns:r="http://schemas.openxmlformats.org/officeDocument/2006/relationships" xmlns:p="http://schemas.openxmlformats.org/presentationml/2006/main">
  <p:tag name="PICID" val="{e01233ef-92f8-49dc-8527-cc60c7f4fa94}"/>
</p:tagLst>
</file>

<file path=ppt/tags/tag17.xml><?xml version="1.0" encoding="utf-8"?>
<p:tagLst xmlns:a="http://schemas.openxmlformats.org/drawingml/2006/main" xmlns:r="http://schemas.openxmlformats.org/officeDocument/2006/relationships" xmlns:p="http://schemas.openxmlformats.org/presentationml/2006/main">
  <p:tag name="PICID" val="{33f2e9b2-adc6-47cf-8dad-bee0a9cad9aa}"/>
</p:tagLst>
</file>

<file path=ppt/tags/tag18.xml><?xml version="1.0" encoding="utf-8"?>
<p:tagLst xmlns:a="http://schemas.openxmlformats.org/drawingml/2006/main" xmlns:r="http://schemas.openxmlformats.org/officeDocument/2006/relationships" xmlns:p="http://schemas.openxmlformats.org/presentationml/2006/main">
  <p:tag name="PICID" val="{be48d558-488a-4365-94ea-cf2b8d3189e8}"/>
</p:tagLst>
</file>

<file path=ppt/tags/tag19.xml><?xml version="1.0" encoding="utf-8"?>
<p:tagLst xmlns:a="http://schemas.openxmlformats.org/drawingml/2006/main" xmlns:r="http://schemas.openxmlformats.org/officeDocument/2006/relationships" xmlns:p="http://schemas.openxmlformats.org/presentationml/2006/main">
  <p:tag name="PICID" val="{7f3df90f-04af-47cb-8fe2-b36b17468df1}"/>
</p:tagLst>
</file>

<file path=ppt/tags/tag2.xml><?xml version="1.0" encoding="utf-8"?>
<p:tagLst xmlns:a="http://schemas.openxmlformats.org/drawingml/2006/main" xmlns:r="http://schemas.openxmlformats.org/officeDocument/2006/relationships" xmlns:p="http://schemas.openxmlformats.org/presentationml/2006/main">
  <p:tag name="PICID" val="{9afb78f1-ce83-4463-b3e5-26d91ce88ce8}"/>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ICID" val="{d5031c4c-4bd7-4350-898d-578c58fd4733}"/>
</p:tagLst>
</file>

<file path=ppt/tags/tag22.xml><?xml version="1.0" encoding="utf-8"?>
<p:tagLst xmlns:a="http://schemas.openxmlformats.org/drawingml/2006/main" xmlns:r="http://schemas.openxmlformats.org/officeDocument/2006/relationships" xmlns:p="http://schemas.openxmlformats.org/presentationml/2006/main">
  <p:tag name="PICID" val="{0c996853-932d-4fcd-9255-b8dc0ea8225a}"/>
</p:tagLst>
</file>

<file path=ppt/tags/tag23.xml><?xml version="1.0" encoding="utf-8"?>
<p:tagLst xmlns:a="http://schemas.openxmlformats.org/drawingml/2006/main" xmlns:r="http://schemas.openxmlformats.org/officeDocument/2006/relationships" xmlns:p="http://schemas.openxmlformats.org/presentationml/2006/main">
  <p:tag name="PICID" val="{0071a129-a82b-4ac9-b197-f755d4f5fff2}"/>
</p:tagLst>
</file>

<file path=ppt/tags/tag24.xml><?xml version="1.0" encoding="utf-8"?>
<p:tagLst xmlns:a="http://schemas.openxmlformats.org/drawingml/2006/main" xmlns:r="http://schemas.openxmlformats.org/officeDocument/2006/relationships" xmlns:p="http://schemas.openxmlformats.org/presentationml/2006/main">
  <p:tag name="PICID" val="{55c6e8d2-eb9e-4b23-932d-39bc8fd847be}"/>
</p:tagLst>
</file>

<file path=ppt/tags/tag25.xml><?xml version="1.0" encoding="utf-8"?>
<p:tagLst xmlns:a="http://schemas.openxmlformats.org/drawingml/2006/main" xmlns:r="http://schemas.openxmlformats.org/officeDocument/2006/relationships" xmlns:p="http://schemas.openxmlformats.org/presentationml/2006/main">
  <p:tag name="PICID" val="{716b168e-843d-4bca-bf89-d296136eac9e}"/>
</p:tagLst>
</file>

<file path=ppt/tags/tag26.xml><?xml version="1.0" encoding="utf-8"?>
<p:tagLst xmlns:a="http://schemas.openxmlformats.org/drawingml/2006/main" xmlns:r="http://schemas.openxmlformats.org/officeDocument/2006/relationships" xmlns:p="http://schemas.openxmlformats.org/presentationml/2006/main">
  <p:tag name="PICID" val="{3bdcb63b-93db-4906-9a3c-d83d3a01371c}"/>
</p:tagLst>
</file>

<file path=ppt/tags/tag27.xml><?xml version="1.0" encoding="utf-8"?>
<p:tagLst xmlns:a="http://schemas.openxmlformats.org/drawingml/2006/main" xmlns:r="http://schemas.openxmlformats.org/officeDocument/2006/relationships" xmlns:p="http://schemas.openxmlformats.org/presentationml/2006/main">
  <p:tag name="PICID" val="{68db8e79-3eac-4fe5-89ca-d29583129692}"/>
</p:tagLst>
</file>

<file path=ppt/tags/tag28.xml><?xml version="1.0" encoding="utf-8"?>
<p:tagLst xmlns:a="http://schemas.openxmlformats.org/drawingml/2006/main" xmlns:r="http://schemas.openxmlformats.org/officeDocument/2006/relationships" xmlns:p="http://schemas.openxmlformats.org/presentationml/2006/main">
  <p:tag name="PICID" val="{a280e68c-208e-4bdc-b6f6-103d435d8207}"/>
</p:tagLst>
</file>

<file path=ppt/tags/tag29.xml><?xml version="1.0" encoding="utf-8"?>
<p:tagLst xmlns:a="http://schemas.openxmlformats.org/drawingml/2006/main" xmlns:r="http://schemas.openxmlformats.org/officeDocument/2006/relationships" xmlns:p="http://schemas.openxmlformats.org/presentationml/2006/main">
  <p:tag name="PICID" val="{e49a4521-717a-4604-85e0-91a05a3b65bc}"/>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37.5220472440945,&quot;left&quot;:253.2031496062992,&quot;top&quot;:153.61669291338583,&quot;width&quot;:403.5266141732283}"/>
</p:tagLst>
</file>

<file path=ppt/tags/tag30.xml><?xml version="1.0" encoding="utf-8"?>
<p:tagLst xmlns:a="http://schemas.openxmlformats.org/drawingml/2006/main" xmlns:r="http://schemas.openxmlformats.org/officeDocument/2006/relationships" xmlns:p="http://schemas.openxmlformats.org/presentationml/2006/main">
  <p:tag name="PICID" val="{6444ff53-6cdf-44de-878b-33e97194bb6b}"/>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ICID" val="{37486cf7-16d7-4021-89c7-4357a23b2543}"/>
</p:tagLst>
</file>

<file path=ppt/tags/tag33.xml><?xml version="1.0" encoding="utf-8"?>
<p:tagLst xmlns:a="http://schemas.openxmlformats.org/drawingml/2006/main" xmlns:r="http://schemas.openxmlformats.org/officeDocument/2006/relationships" xmlns:p="http://schemas.openxmlformats.org/presentationml/2006/main">
  <p:tag name="PICID" val="{5a45adb4-2485-41c8-9b07-93fd21676026}"/>
</p:tagLst>
</file>

<file path=ppt/tags/tag34.xml><?xml version="1.0" encoding="utf-8"?>
<p:tagLst xmlns:a="http://schemas.openxmlformats.org/drawingml/2006/main" xmlns:r="http://schemas.openxmlformats.org/officeDocument/2006/relationships" xmlns:p="http://schemas.openxmlformats.org/presentationml/2006/main">
  <p:tag name="PICID" val="{5e8a141d-c15c-45fb-af1f-8ca358e86a31}"/>
</p:tagLst>
</file>

<file path=ppt/tags/tag35.xml><?xml version="1.0" encoding="utf-8"?>
<p:tagLst xmlns:a="http://schemas.openxmlformats.org/drawingml/2006/main" xmlns:r="http://schemas.openxmlformats.org/officeDocument/2006/relationships" xmlns:p="http://schemas.openxmlformats.org/presentationml/2006/main">
  <p:tag name="PICID" val="{d5d77423-d138-4250-add9-44d98ea98f1f}"/>
</p:tagLst>
</file>

<file path=ppt/tags/tag36.xml><?xml version="1.0" encoding="utf-8"?>
<p:tagLst xmlns:a="http://schemas.openxmlformats.org/drawingml/2006/main" xmlns:r="http://schemas.openxmlformats.org/officeDocument/2006/relationships" xmlns:p="http://schemas.openxmlformats.org/presentationml/2006/main">
  <p:tag name="PICID" val="{67663a9d-aaed-47dc-95a1-d30bfae8b097}"/>
</p:tagLst>
</file>

<file path=ppt/tags/tag37.xml><?xml version="1.0" encoding="utf-8"?>
<p:tagLst xmlns:a="http://schemas.openxmlformats.org/drawingml/2006/main" xmlns:r="http://schemas.openxmlformats.org/officeDocument/2006/relationships" xmlns:p="http://schemas.openxmlformats.org/presentationml/2006/main">
  <p:tag name="PICID" val="{fbdea05b-c04f-488a-86b6-80841b99c5a4}"/>
</p:tagLst>
</file>

<file path=ppt/tags/tag38.xml><?xml version="1.0" encoding="utf-8"?>
<p:tagLst xmlns:a="http://schemas.openxmlformats.org/drawingml/2006/main" xmlns:r="http://schemas.openxmlformats.org/officeDocument/2006/relationships" xmlns:p="http://schemas.openxmlformats.org/presentationml/2006/main">
  <p:tag name="PICID" val="{1ff3cacd-f695-4550-8598-e24bc495f5e6}"/>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37.5220472440945,&quot;left&quot;:253.2031496062992,&quot;top&quot;:153.61669291338583,&quot;width&quot;:403.5266141732283}"/>
</p:tagLst>
</file>

<file path=ppt/tags/tag40.xml><?xml version="1.0" encoding="utf-8"?>
<p:tagLst xmlns:a="http://schemas.openxmlformats.org/drawingml/2006/main" xmlns:r="http://schemas.openxmlformats.org/officeDocument/2006/relationships" xmlns:p="http://schemas.openxmlformats.org/presentationml/2006/main">
  <p:tag name="TABLE_ENDDRAG_ORIGIN_RECT" val="904*328"/>
  <p:tag name="TABLE_ENDDRAG_RECT" val="32*71*904*328"/>
</p:tagLst>
</file>

<file path=ppt/tags/tag41.xml><?xml version="1.0" encoding="utf-8"?>
<p:tagLst xmlns:a="http://schemas.openxmlformats.org/drawingml/2006/main" xmlns:r="http://schemas.openxmlformats.org/officeDocument/2006/relationships" xmlns:p="http://schemas.openxmlformats.org/presentationml/2006/main">
  <p:tag name="PICID" val="{b6b83d74-5fcd-4466-a1ec-f804eaaf6f4c}"/>
</p:tagLst>
</file>

<file path=ppt/tags/tag42.xml><?xml version="1.0" encoding="utf-8"?>
<p:tagLst xmlns:a="http://schemas.openxmlformats.org/drawingml/2006/main" xmlns:r="http://schemas.openxmlformats.org/officeDocument/2006/relationships" xmlns:p="http://schemas.openxmlformats.org/presentationml/2006/main">
  <p:tag name="PICID" val="{ba56a104-fbb7-4ae9-94c2-ae12866b1bb5}"/>
</p:tagLst>
</file>

<file path=ppt/tags/tag43.xml><?xml version="1.0" encoding="utf-8"?>
<p:tagLst xmlns:a="http://schemas.openxmlformats.org/drawingml/2006/main" xmlns:r="http://schemas.openxmlformats.org/officeDocument/2006/relationships" xmlns:p="http://schemas.openxmlformats.org/presentationml/2006/main">
  <p:tag name="PICID" val="{5e4579a0-e733-45c4-b1dd-f8a1776564b0}"/>
</p:tagLst>
</file>

<file path=ppt/tags/tag44.xml><?xml version="1.0" encoding="utf-8"?>
<p:tagLst xmlns:a="http://schemas.openxmlformats.org/drawingml/2006/main" xmlns:r="http://schemas.openxmlformats.org/officeDocument/2006/relationships" xmlns:p="http://schemas.openxmlformats.org/presentationml/2006/main">
  <p:tag name="PICID" val="{14906052-e7e1-456d-b1b3-5bc750549826}"/>
</p:tagLst>
</file>

<file path=ppt/tags/tag45.xml><?xml version="1.0" encoding="utf-8"?>
<p:tagLst xmlns:a="http://schemas.openxmlformats.org/drawingml/2006/main" xmlns:r="http://schemas.openxmlformats.org/officeDocument/2006/relationships" xmlns:p="http://schemas.openxmlformats.org/presentationml/2006/main">
  <p:tag name="PICID" val="{dc98f72b-602a-43cf-b63f-e50084c7c15c}"/>
</p:tagLst>
</file>

<file path=ppt/tags/tag46.xml><?xml version="1.0" encoding="utf-8"?>
<p:tagLst xmlns:a="http://schemas.openxmlformats.org/drawingml/2006/main" xmlns:r="http://schemas.openxmlformats.org/officeDocument/2006/relationships" xmlns:p="http://schemas.openxmlformats.org/presentationml/2006/main">
  <p:tag name="PICID" val="{335b05ff-1a71-4aa0-b3ff-cf025a724ee2}"/>
</p:tagLst>
</file>

<file path=ppt/tags/tag47.xml><?xml version="1.0" encoding="utf-8"?>
<p:tagLst xmlns:a="http://schemas.openxmlformats.org/drawingml/2006/main" xmlns:r="http://schemas.openxmlformats.org/officeDocument/2006/relationships" xmlns:p="http://schemas.openxmlformats.org/presentationml/2006/main">
  <p:tag name="PICID" val="{0a99d7c0-e73a-4197-8b81-b376472564bb}"/>
</p:tagLst>
</file>

<file path=ppt/tags/tag48.xml><?xml version="1.0" encoding="utf-8"?>
<p:tagLst xmlns:a="http://schemas.openxmlformats.org/drawingml/2006/main" xmlns:r="http://schemas.openxmlformats.org/officeDocument/2006/relationships" xmlns:p="http://schemas.openxmlformats.org/presentationml/2006/main">
  <p:tag name="PICID" val="{e00e79dd-a8d3-41c1-9827-7fe2d0bfcc66}"/>
</p:tagLst>
</file>

<file path=ppt/tags/tag49.xml><?xml version="1.0" encoding="utf-8"?>
<p:tagLst xmlns:a="http://schemas.openxmlformats.org/drawingml/2006/main" xmlns:r="http://schemas.openxmlformats.org/officeDocument/2006/relationships" xmlns:p="http://schemas.openxmlformats.org/presentationml/2006/main">
  <p:tag name="PICID" val="{282e743a-7ea9-42a3-97b3-5e47221c675e}"/>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37.5220472440945,&quot;left&quot;:253.2031496062992,&quot;top&quot;:153.61669291338583,&quot;width&quot;:403.5266141732283}"/>
</p:tagLst>
</file>

<file path=ppt/tags/tag50.xml><?xml version="1.0" encoding="utf-8"?>
<p:tagLst xmlns:a="http://schemas.openxmlformats.org/drawingml/2006/main" xmlns:r="http://schemas.openxmlformats.org/officeDocument/2006/relationships" xmlns:p="http://schemas.openxmlformats.org/presentationml/2006/main">
  <p:tag name="PICID" val="{335b05ff-1a71-4aa0-b3ff-cf025a724ee2}"/>
</p:tagLst>
</file>

<file path=ppt/tags/tag51.xml><?xml version="1.0" encoding="utf-8"?>
<p:tagLst xmlns:a="http://schemas.openxmlformats.org/drawingml/2006/main" xmlns:r="http://schemas.openxmlformats.org/officeDocument/2006/relationships" xmlns:p="http://schemas.openxmlformats.org/presentationml/2006/main">
  <p:tag name="PICID" val="{cd53fd62-f66a-4405-8382-32914043b26f}"/>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37.5220472440945,&quot;left&quot;:253.2031496062992,&quot;top&quot;:153.61669291338583,&quot;width&quot;:403.526614173228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37.5220472440945,&quot;left&quot;:253.2031496062992,&quot;top&quot;:153.61669291338583,&quot;width&quot;:403.526614173228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37.5220472440945,&quot;left&quot;:253.2031496062992,&quot;top&quot;:153.61669291338583,&quot;width&quot;:403.526614173228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37.5220472440945,&quot;left&quot;:253.2031496062992,&quot;top&quot;:153.61669291338583,&quot;width&quot;:403.526614173228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4671</Words>
  <Application>Microsoft Office PowerPoint</Application>
  <PresentationFormat>宽屏</PresentationFormat>
  <Paragraphs>418</Paragraphs>
  <Slides>76</Slides>
  <Notes>43</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76</vt:i4>
      </vt:variant>
    </vt:vector>
  </HeadingPairs>
  <TitlesOfParts>
    <vt:vector size="96" baseType="lpstr">
      <vt:lpstr>Times New Roman Regular</vt:lpstr>
      <vt:lpstr>等线</vt:lpstr>
      <vt:lpstr>方正启体简体</vt:lpstr>
      <vt:lpstr>仿宋</vt:lpstr>
      <vt:lpstr>黑体</vt:lpstr>
      <vt:lpstr>华文隶书</vt:lpstr>
      <vt:lpstr>华文新魏</vt:lpstr>
      <vt:lpstr>微软雅黑</vt:lpstr>
      <vt:lpstr>字魂59号-创粗黑</vt:lpstr>
      <vt:lpstr>Arial</vt:lpstr>
      <vt:lpstr>Arial Narrow</vt:lpstr>
      <vt:lpstr>Bookman Old Style</vt:lpstr>
      <vt:lpstr>Calibri</vt:lpstr>
      <vt:lpstr>Calibri Light</vt:lpstr>
      <vt:lpstr>Times</vt:lpstr>
      <vt:lpstr>Times New Roman</vt:lpstr>
      <vt:lpstr>Times New Roman Bold</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命题原则</vt:lpstr>
      <vt:lpstr>PowerPoint 演示文稿</vt:lpstr>
      <vt:lpstr>40题，41题</vt:lpstr>
      <vt:lpstr>                                      40，41题语言错误扣分统一说明： </vt:lpstr>
      <vt:lpstr>PowerPoint 演示文稿</vt:lpstr>
      <vt:lpstr>40. What are the three types of curiosity according to Ian Leslie? (2分) </vt:lpstr>
      <vt:lpstr>40. What are the three types of curiosity according to Ian Leslie? (2分) </vt:lpstr>
      <vt:lpstr>PowerPoint 演示文稿</vt:lpstr>
      <vt:lpstr>PowerPoint 演示文稿</vt:lpstr>
      <vt:lpstr>PowerPoint 演示文稿</vt:lpstr>
      <vt:lpstr>PowerPoint 演示文稿</vt:lpstr>
      <vt:lpstr>PowerPoint 演示文稿</vt:lpstr>
      <vt:lpstr> 41. Why do we rely on earlier pathways to deal with the things we’ve seen and done before? </vt:lpstr>
      <vt:lpstr> 41. Why do we rely on earlier pathways to deal with the things we’ve seen and done before?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42题，划线部分分数设置</vt:lpstr>
      <vt:lpstr>42题：解释部分分数设置</vt:lpstr>
      <vt:lpstr>PowerPoint 演示文稿</vt:lpstr>
      <vt:lpstr>PowerPoint 演示文稿</vt:lpstr>
      <vt:lpstr> 其他正确的划线方法，得+1分</vt:lpstr>
      <vt:lpstr>PowerPoint 演示文稿</vt:lpstr>
      <vt:lpstr>PowerPoint 演示文稿</vt:lpstr>
      <vt:lpstr>PowerPoint 演示文稿</vt:lpstr>
      <vt:lpstr>PowerPoint 演示文稿</vt:lpstr>
      <vt:lpstr>PowerPoint 演示文稿</vt:lpstr>
      <vt:lpstr>原则：先按照内容定档，再根据语言扣分，有0.5分档。</vt:lpstr>
      <vt:lpstr>PowerPoint 演示文稿</vt:lpstr>
      <vt:lpstr>PowerPoint 演示文稿</vt:lpstr>
      <vt:lpstr>43. How do you develop your curiosity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基本完成写作任务，但要点一内部逻辑跳跃，偏题，解释牵强。</vt:lpstr>
      <vt:lpstr>PowerPoint 演示文稿</vt:lpstr>
      <vt:lpstr>PowerPoint 演示文稿</vt:lpstr>
      <vt:lpstr>PowerPoint 演示文稿</vt:lpstr>
      <vt:lpstr>PowerPoint 演示文稿</vt:lpstr>
      <vt:lpstr>Choose another figure and discuss how their curiosity influenced their achievements.</vt:lpstr>
      <vt:lpstr>How does curiosity benefit you in your life?</vt:lpstr>
      <vt:lpstr>PowerPoint 演示文稿</vt:lpstr>
      <vt:lpstr>PowerPoint 演示文稿</vt:lpstr>
      <vt:lpstr>PowerPoint 演示文稿</vt:lpstr>
      <vt:lpstr> 例证类：</vt:lpstr>
      <vt:lpstr>例证类  </vt:lpstr>
      <vt:lpstr>行动方案类：</vt:lpstr>
      <vt:lpstr>PowerPoint 演示文稿</vt:lpstr>
      <vt:lpstr>行动方案类  </vt:lpstr>
      <vt:lpstr>PowerPoint 演示文稿</vt:lpstr>
      <vt:lpstr> 分析讨论类：</vt:lpstr>
      <vt:lpstr>分析讨论类：</vt:lpstr>
      <vt:lpstr>观点评价类</vt:lpstr>
      <vt:lpstr>PowerPoint 演示文稿</vt:lpstr>
      <vt:lpstr>PowerPoint 演示文稿</vt:lpstr>
      <vt:lpstr>观点评价类</vt:lpstr>
      <vt:lpstr>Writing purpose - to inform</vt:lpstr>
      <vt:lpstr>Writing purpose - to comment or give an opinion </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MZT</cp:lastModifiedBy>
  <cp:revision>248</cp:revision>
  <dcterms:created xsi:type="dcterms:W3CDTF">2014-02-08T09:55:00Z</dcterms:created>
  <dcterms:modified xsi:type="dcterms:W3CDTF">2025-01-16T22:33:25Z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33649BDD96ED4F15AB87881E973CDB3D_12</vt:lpwstr>
  </property>
  <property fmtid="{D5CDD505-2E9C-101B-9397-08002B2CF9AE}" pid="3" name="KSOProductBuildVer">
    <vt:lpwstr>2052-12.1.0.19770</vt:lpwstr>
  </property>
</Properties>
</file>